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4"/>
  </p:sldMasterIdLst>
  <p:notesMasterIdLst>
    <p:notesMasterId r:id="rId6"/>
  </p:notesMasterIdLst>
  <p:sldIdLst>
    <p:sldId id="258" r:id="rId5"/>
  </p:sldIdLst>
  <p:sldSz cx="7559675" cy="10691813"/>
  <p:notesSz cx="6807200" cy="9939338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18002C-D720-1438-E791-FD17344E77B1}" name="北角 佳奈(kitazumi-kana.d89)" initials="北角" userId="S::KKDET@lansys.mhlw.go.jp::8a64cc8b-c7e3-41dc-a25a-ac2139a2e0ac" providerId="AD"/>
  <p188:author id="{8BC67342-0D56-3DC5-04CC-2A946B94F452}" name="Yuko Utsumi (JP)" initials="YU(" userId="S::yuko.utsumi@pwc.com::4a2bd9cb-b858-488c-a385-c845f6364de5" providerId="AD"/>
  <p188:author id="{626E74CF-6341-6C50-E8E1-848698ACE69E}" name="Shino Ikeda (JP)" initials="SI(" userId="S::shino.ikeda@pwc.com::9b73a463-989f-463d-b4cd-b4f995de85b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龍淵 智也(tatsubuchi-tomoya.sn6)" initials="龍淵" lastIdx="2" clrIdx="0">
    <p:extLst>
      <p:ext uri="{19B8F6BF-5375-455C-9EA6-DF929625EA0E}">
        <p15:presenceInfo xmlns:p15="http://schemas.microsoft.com/office/powerpoint/2012/main" userId="S::TTNJW@lansys.mhlw.go.jp::df05a20e-e921-4fc2-8e9b-96f08aca24d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E7"/>
    <a:srgbClr val="FFF2CC"/>
    <a:srgbClr val="97DBFB"/>
    <a:srgbClr val="83D2F7"/>
    <a:srgbClr val="FF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2" autoAdjust="0"/>
    <p:restoredTop sz="94660"/>
  </p:normalViewPr>
  <p:slideViewPr>
    <p:cSldViewPr snapToGrid="0">
      <p:cViewPr varScale="1">
        <p:scale>
          <a:sx n="61" d="100"/>
          <a:sy n="61" d="100"/>
        </p:scale>
        <p:origin x="198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o Utsumi (JP)" userId="4a2bd9cb-b858-488c-a385-c845f6364de5" providerId="ADAL" clId="{EBEF5754-4E13-4DCB-AF9A-2DA8666654DE}"/>
    <pc:docChg chg="custSel modSld">
      <pc:chgData name="Yuko Utsumi (JP)" userId="4a2bd9cb-b858-488c-a385-c845f6364de5" providerId="ADAL" clId="{EBEF5754-4E13-4DCB-AF9A-2DA8666654DE}" dt="2025-03-18T07:30:39.020" v="0" actId="478"/>
      <pc:docMkLst>
        <pc:docMk/>
      </pc:docMkLst>
      <pc:sldChg chg="delSp mod">
        <pc:chgData name="Yuko Utsumi (JP)" userId="4a2bd9cb-b858-488c-a385-c845f6364de5" providerId="ADAL" clId="{EBEF5754-4E13-4DCB-AF9A-2DA8666654DE}" dt="2025-03-18T07:30:39.020" v="0" actId="478"/>
        <pc:sldMkLst>
          <pc:docMk/>
          <pc:sldMk cId="3655095278" sldId="258"/>
        </pc:sldMkLst>
        <pc:spChg chg="del">
          <ac:chgData name="Yuko Utsumi (JP)" userId="4a2bd9cb-b858-488c-a385-c845f6364de5" providerId="ADAL" clId="{EBEF5754-4E13-4DCB-AF9A-2DA8666654DE}" dt="2025-03-18T07:30:39.020" v="0" actId="478"/>
          <ac:spMkLst>
            <pc:docMk/>
            <pc:sldMk cId="3655095278" sldId="258"/>
            <ac:spMk id="8" creationId="{11B07CBB-D328-90F2-E6B8-ADB22019290F}"/>
          </ac:spMkLst>
        </pc:spChg>
      </pc:sldChg>
    </pc:docChg>
  </pc:docChgLst>
  <pc:docChgLst>
    <pc:chgData name="Yuko Utsumi (JP)" userId="4a2bd9cb-b858-488c-a385-c845f6364de5" providerId="ADAL" clId="{DED421CF-1CC3-4FBD-B08B-9878BA4A0777}"/>
    <pc:docChg chg="undo redo custSel modSld">
      <pc:chgData name="Yuko Utsumi (JP)" userId="4a2bd9cb-b858-488c-a385-c845f6364de5" providerId="ADAL" clId="{DED421CF-1CC3-4FBD-B08B-9878BA4A0777}" dt="2024-08-14T10:11:44.128" v="97" actId="20577"/>
      <pc:docMkLst>
        <pc:docMk/>
      </pc:docMkLst>
      <pc:sldChg chg="addSp modSp mod">
        <pc:chgData name="Yuko Utsumi (JP)" userId="4a2bd9cb-b858-488c-a385-c845f6364de5" providerId="ADAL" clId="{DED421CF-1CC3-4FBD-B08B-9878BA4A0777}" dt="2024-08-14T10:11:44.128" v="97" actId="20577"/>
        <pc:sldMkLst>
          <pc:docMk/>
          <pc:sldMk cId="3655095278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C1BA-A091-4D72-98DB-BC213AE4CBC7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B06FF-A803-4E1F-B505-C765157C0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4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0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7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00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0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9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7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19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8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6453-ADE2-41C4-BFBD-37BCC024B976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2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01CCBAF-5BE0-CA03-7E71-37A3E12B7428}"/>
              </a:ext>
            </a:extLst>
          </p:cNvPr>
          <p:cNvSpPr/>
          <p:nvPr/>
        </p:nvSpPr>
        <p:spPr>
          <a:xfrm>
            <a:off x="4572001" y="109728"/>
            <a:ext cx="2877312" cy="338568"/>
          </a:xfrm>
          <a:prstGeom prst="roundRect">
            <a:avLst>
              <a:gd name="adj" fmla="val 16667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令和●年度 ○○市～～事業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398FEC72-B839-7F2F-FB46-4315638CD639}"/>
              </a:ext>
            </a:extLst>
          </p:cNvPr>
          <p:cNvSpPr/>
          <p:nvPr/>
        </p:nvSpPr>
        <p:spPr>
          <a:xfrm>
            <a:off x="198905" y="6632818"/>
            <a:ext cx="5563266" cy="427301"/>
          </a:xfrm>
          <a:prstGeom prst="roundRect">
            <a:avLst>
              <a:gd name="adj" fmla="val 38699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聞こえづらくなると、生活に様々な影響が出てきます</a:t>
            </a:r>
          </a:p>
        </p:txBody>
      </p:sp>
      <p:graphicFrame>
        <p:nvGraphicFramePr>
          <p:cNvPr id="12" name="表 17">
            <a:extLst>
              <a:ext uri="{FF2B5EF4-FFF2-40B4-BE49-F238E27FC236}">
                <a16:creationId xmlns:a16="http://schemas.microsoft.com/office/drawing/2014/main" id="{58F72D18-CCAE-0438-C0AC-82FD2583D5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6580"/>
              </p:ext>
            </p:extLst>
          </p:nvPr>
        </p:nvGraphicFramePr>
        <p:xfrm>
          <a:off x="365735" y="2454007"/>
          <a:ext cx="6828203" cy="4037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6036">
                  <a:extLst>
                    <a:ext uri="{9D8B030D-6E8A-4147-A177-3AD203B41FA5}">
                      <a16:colId xmlns:a16="http://schemas.microsoft.com/office/drawing/2014/main" val="2590854825"/>
                    </a:ext>
                  </a:extLst>
                </a:gridCol>
                <a:gridCol w="5902167">
                  <a:extLst>
                    <a:ext uri="{9D8B030D-6E8A-4147-A177-3AD203B41FA5}">
                      <a16:colId xmlns:a16="http://schemas.microsoft.com/office/drawing/2014/main" val="366390920"/>
                    </a:ext>
                  </a:extLst>
                </a:gridCol>
              </a:tblGrid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歳以上の○○市民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67165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日時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回目＞令和●年●月●日（●） ●時●分～●時●分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＜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回目＞令和●年●月●日（●） ●時●分～●時●分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40648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場所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△△公民館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017414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定員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●●名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389077"/>
                  </a:ext>
                </a:extLst>
              </a:tr>
              <a:tr h="886479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①聞こえに関する講話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②聞こえの相談会・聞こえのチェック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387951"/>
                  </a:ext>
                </a:extLst>
              </a:tr>
              <a:tr h="62778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○○市 ▼▼課 ◆◆係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51563"/>
                  </a:ext>
                </a:extLst>
              </a:tr>
            </a:tbl>
          </a:graphicData>
        </a:graphic>
      </p:graphicFrame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D4622CF9-59BF-5F1A-A2CC-D1C2B2E9E605}"/>
              </a:ext>
            </a:extLst>
          </p:cNvPr>
          <p:cNvSpPr/>
          <p:nvPr/>
        </p:nvSpPr>
        <p:spPr>
          <a:xfrm>
            <a:off x="5164926" y="2092173"/>
            <a:ext cx="2029012" cy="902146"/>
          </a:xfrm>
          <a:prstGeom prst="flowChartConnector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kumimoji="1" lang="ja-JP" altLang="en-US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●月●日</a:t>
            </a:r>
            <a:r>
              <a:rPr kumimoji="1" lang="en-US" altLang="ja-JP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en-US" altLang="ja-JP" sz="18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受付開始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ED6F4FA6-783F-E57D-E39A-A3E6E025BF4D}"/>
              </a:ext>
            </a:extLst>
          </p:cNvPr>
          <p:cNvSpPr txBox="1">
            <a:spLocks/>
          </p:cNvSpPr>
          <p:nvPr/>
        </p:nvSpPr>
        <p:spPr>
          <a:xfrm>
            <a:off x="696685" y="823962"/>
            <a:ext cx="6369777" cy="1311184"/>
          </a:xfrm>
          <a:prstGeom prst="rect">
            <a:avLst/>
          </a:prstGeom>
        </p:spPr>
        <p:txBody>
          <a:bodyPr vert="horz" lIns="96364" tIns="48182" rIns="96364" bIns="48182" rtlCol="0" anchor="ctr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聞こえに関する講話・</a:t>
            </a:r>
            <a:endParaRPr lang="en-US" altLang="ja-JP" sz="4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聞こえの相談会のお知らせ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F35751-75D2-E316-D9FA-14D60CAE5228}"/>
              </a:ext>
            </a:extLst>
          </p:cNvPr>
          <p:cNvSpPr txBox="1"/>
          <p:nvPr/>
        </p:nvSpPr>
        <p:spPr>
          <a:xfrm>
            <a:off x="499664" y="7060119"/>
            <a:ext cx="6465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危険を察知する能力が低下する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家族や友人とのコミュニケーションがうまくいかなくなり、人との繋がりが減る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脳への刺激が減り、認知機能が低下する可能性がある</a:t>
            </a:r>
          </a:p>
        </p:txBody>
      </p:sp>
      <p:pic>
        <p:nvPicPr>
          <p:cNvPr id="21" name="Picture 2" descr="シニアカーと車の事故のイラスト">
            <a:extLst>
              <a:ext uri="{FF2B5EF4-FFF2-40B4-BE49-F238E27FC236}">
                <a16:creationId xmlns:a16="http://schemas.microsoft.com/office/drawing/2014/main" id="{D9E42B5D-643A-2242-2D04-6965073A5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380" y="6534830"/>
            <a:ext cx="1026714" cy="82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C5DE177-8F67-4681-EC64-A29BD747DB44}"/>
              </a:ext>
            </a:extLst>
          </p:cNvPr>
          <p:cNvSpPr/>
          <p:nvPr/>
        </p:nvSpPr>
        <p:spPr>
          <a:xfrm>
            <a:off x="198905" y="7896771"/>
            <a:ext cx="5563266" cy="427301"/>
          </a:xfrm>
          <a:prstGeom prst="roundRect">
            <a:avLst>
              <a:gd name="adj" fmla="val 38699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でも、聞こえづらい状態は改善できることがあります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819831C-CD0E-9291-A6ED-5837441D10D6}"/>
              </a:ext>
            </a:extLst>
          </p:cNvPr>
          <p:cNvSpPr txBox="1"/>
          <p:nvPr/>
        </p:nvSpPr>
        <p:spPr>
          <a:xfrm>
            <a:off x="499664" y="8324072"/>
            <a:ext cx="6465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聞こえづらさは、治療等で治るかもしれません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補聴器を使うことで生活の質を改善できるかもしれません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34950CCC-6ED5-F26B-BF1B-D955BC3C264D}"/>
              </a:ext>
            </a:extLst>
          </p:cNvPr>
          <p:cNvSpPr/>
          <p:nvPr/>
        </p:nvSpPr>
        <p:spPr>
          <a:xfrm>
            <a:off x="278656" y="10046702"/>
            <a:ext cx="5563266" cy="503155"/>
          </a:xfrm>
          <a:prstGeom prst="roundRect">
            <a:avLst>
              <a:gd name="adj" fmla="val 16667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D97E89F9-4841-56C8-13D0-E517D1D4A98F}"/>
              </a:ext>
            </a:extLst>
          </p:cNvPr>
          <p:cNvSpPr/>
          <p:nvPr/>
        </p:nvSpPr>
        <p:spPr>
          <a:xfrm>
            <a:off x="447469" y="10129811"/>
            <a:ext cx="1024985" cy="338568"/>
          </a:xfrm>
          <a:prstGeom prst="roundRect">
            <a:avLst>
              <a:gd name="adj" fmla="val 16667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tIns="0" rIns="36000" bIns="36000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お問合せ先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255870B-9348-6556-4696-362D0F8EE5F8}"/>
              </a:ext>
            </a:extLst>
          </p:cNvPr>
          <p:cNvSpPr txBox="1"/>
          <p:nvPr/>
        </p:nvSpPr>
        <p:spPr>
          <a:xfrm>
            <a:off x="1546618" y="10159779"/>
            <a:ext cx="40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○○市△△部▼▼課　（ 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：  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0000-00-0000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 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7" name="Picture 6" descr="おじいちゃん・おばあちゃんのイラスト">
            <a:extLst>
              <a:ext uri="{FF2B5EF4-FFF2-40B4-BE49-F238E27FC236}">
                <a16:creationId xmlns:a16="http://schemas.microsoft.com/office/drawing/2014/main" id="{B5F0B4B9-E99E-7BE3-088E-C19B3067F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6" y="8994460"/>
            <a:ext cx="1100667" cy="88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86EB3D76-5299-2BB0-4171-AD1495B6D0C8}"/>
              </a:ext>
            </a:extLst>
          </p:cNvPr>
          <p:cNvSpPr/>
          <p:nvPr/>
        </p:nvSpPr>
        <p:spPr>
          <a:xfrm>
            <a:off x="198905" y="8994460"/>
            <a:ext cx="6056752" cy="899735"/>
          </a:xfrm>
          <a:prstGeom prst="roundRect">
            <a:avLst>
              <a:gd name="adj" fmla="val 2043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聞こえのチェックに参加して、</a:t>
            </a:r>
            <a:endParaRPr kumimoji="1"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一度 聞こえの状態を確認してみませんか？</a:t>
            </a:r>
          </a:p>
        </p:txBody>
      </p:sp>
      <p:pic>
        <p:nvPicPr>
          <p:cNvPr id="29" name="Picture 2" descr="かがんでお年寄りと話す看護師のイラスト（女性）">
            <a:extLst>
              <a:ext uri="{FF2B5EF4-FFF2-40B4-BE49-F238E27FC236}">
                <a16:creationId xmlns:a16="http://schemas.microsoft.com/office/drawing/2014/main" id="{45F4188C-B028-7FB9-596B-0F61D6F9C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011" y="5221979"/>
            <a:ext cx="1099451" cy="121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耳のイラスト">
            <a:extLst>
              <a:ext uri="{FF2B5EF4-FFF2-40B4-BE49-F238E27FC236}">
                <a16:creationId xmlns:a16="http://schemas.microsoft.com/office/drawing/2014/main" id="{D47B9C6B-002C-260E-472B-65C2B41E7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54"/>
            <a:ext cx="1268963" cy="149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F2A1DB1-9048-A50C-A546-41772FBC0A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9432" y="7814844"/>
            <a:ext cx="843239" cy="994972"/>
          </a:xfrm>
          <a:prstGeom prst="rect">
            <a:avLst/>
          </a:prstGeom>
        </p:spPr>
      </p:pic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0FF34C61-F7B3-0BBF-5066-8047224C9B24}"/>
              </a:ext>
            </a:extLst>
          </p:cNvPr>
          <p:cNvSpPr/>
          <p:nvPr/>
        </p:nvSpPr>
        <p:spPr>
          <a:xfrm>
            <a:off x="8536606" y="1912936"/>
            <a:ext cx="3456521" cy="648000"/>
          </a:xfrm>
          <a:prstGeom prst="wedgeRoundRectCallout">
            <a:avLst>
              <a:gd name="adj1" fmla="val -76399"/>
              <a:gd name="adj2" fmla="val 47361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（楕円内）受付開始日または申込〆切日などを示すのにお使いください。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EFC1F9D-8862-94B2-5D0A-7ED3B47CD043}"/>
              </a:ext>
            </a:extLst>
          </p:cNvPr>
          <p:cNvSpPr/>
          <p:nvPr/>
        </p:nvSpPr>
        <p:spPr>
          <a:xfrm>
            <a:off x="8362000" y="-721478"/>
            <a:ext cx="3805732" cy="71492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リーフレット作成における補足事項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2D6AC5F2-2A8E-C8C9-C66F-34513FF50128}"/>
              </a:ext>
            </a:extLst>
          </p:cNvPr>
          <p:cNvSpPr/>
          <p:nvPr/>
        </p:nvSpPr>
        <p:spPr>
          <a:xfrm>
            <a:off x="8536607" y="2994319"/>
            <a:ext cx="3456521" cy="648000"/>
          </a:xfrm>
          <a:prstGeom prst="wedgeRoundRectCallout">
            <a:avLst>
              <a:gd name="adj1" fmla="val -72329"/>
              <a:gd name="adj2" fmla="val 19139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１回の実施でも問題ありません。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適宜修正してください。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F66C2169-A4EF-1D9E-644E-399FC9669BD0}"/>
              </a:ext>
            </a:extLst>
          </p:cNvPr>
          <p:cNvSpPr/>
          <p:nvPr/>
        </p:nvSpPr>
        <p:spPr>
          <a:xfrm>
            <a:off x="8536606" y="966462"/>
            <a:ext cx="3456521" cy="648000"/>
          </a:xfrm>
          <a:prstGeom prst="wedgeRoundRectCallout">
            <a:avLst>
              <a:gd name="adj1" fmla="val -73957"/>
              <a:gd name="adj2" fmla="val 1045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市町村で決めたタイトルがあれば、適宜修正してください。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CB52DECE-6228-DF21-6F95-4FF3C0D0028D}"/>
              </a:ext>
            </a:extLst>
          </p:cNvPr>
          <p:cNvSpPr/>
          <p:nvPr/>
        </p:nvSpPr>
        <p:spPr>
          <a:xfrm>
            <a:off x="8536606" y="124296"/>
            <a:ext cx="3456521" cy="648000"/>
          </a:xfrm>
          <a:prstGeom prst="wedgeRoundRectCallout">
            <a:avLst>
              <a:gd name="adj1" fmla="val -73550"/>
              <a:gd name="adj2" fmla="val -26451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事業名が決まっている場合、修正してください。不要であれば削除していただいて構いません。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C8250922-9926-E8F3-8022-142DB24C5562}"/>
              </a:ext>
            </a:extLst>
          </p:cNvPr>
          <p:cNvSpPr/>
          <p:nvPr/>
        </p:nvSpPr>
        <p:spPr>
          <a:xfrm>
            <a:off x="8536606" y="5021906"/>
            <a:ext cx="3456521" cy="648000"/>
          </a:xfrm>
          <a:prstGeom prst="wedgeRoundRectCallout">
            <a:avLst>
              <a:gd name="adj1" fmla="val -73957"/>
              <a:gd name="adj2" fmla="val 10455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市町村で決めたタイトルがあれば、適宜修正してください。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37FC4381-E05A-060E-B28C-CFB961D1F259}"/>
              </a:ext>
            </a:extLst>
          </p:cNvPr>
          <p:cNvSpPr/>
          <p:nvPr/>
        </p:nvSpPr>
        <p:spPr>
          <a:xfrm>
            <a:off x="8318976" y="7814844"/>
            <a:ext cx="3674151" cy="1908096"/>
          </a:xfrm>
          <a:prstGeom prst="roundRect">
            <a:avLst>
              <a:gd name="adj" fmla="val 1003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≪全体を通して≫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・レイアウトや色使いなど、適宜変更していただいて構いません。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・イラストについても差し替えていただき、市町村のキャラクター等も適宜ご使用ください。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0952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58,1,Slide3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l">
          <a:defRPr kumimoji="1" sz="1100" dirty="0" smtClean="0"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c59b15-65a9-4bbc-9a3f-ce85568f729e">
      <Terms xmlns="http://schemas.microsoft.com/office/infopath/2007/PartnerControls"/>
    </lcf76f155ced4ddcb4097134ff3c332f>
    <TaxCatchAll xmlns="928279b7-d2d1-47f5-844e-c31c3ec00c0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EC148411D6EDC4B9FF0FE31F6157EC7" ma:contentTypeVersion="12" ma:contentTypeDescription="新しいドキュメントを作成します。" ma:contentTypeScope="" ma:versionID="233a8aef12e94fbae1e49de67ed485af">
  <xsd:schema xmlns:xsd="http://www.w3.org/2001/XMLSchema" xmlns:xs="http://www.w3.org/2001/XMLSchema" xmlns:p="http://schemas.microsoft.com/office/2006/metadata/properties" xmlns:ns2="ecc59b15-65a9-4bbc-9a3f-ce85568f729e" xmlns:ns3="928279b7-d2d1-47f5-844e-c31c3ec00c00" targetNamespace="http://schemas.microsoft.com/office/2006/metadata/properties" ma:root="true" ma:fieldsID="dca8fe1bdc800e205d0695a42d11ed3c" ns2:_="" ns3:_="">
    <xsd:import namespace="ecc59b15-65a9-4bbc-9a3f-ce85568f729e"/>
    <xsd:import namespace="928279b7-d2d1-47f5-844e-c31c3ec00c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c59b15-65a9-4bbc-9a3f-ce85568f7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47bde53e-b0a2-4e98-8550-8a152603f3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279b7-d2d1-47f5-844e-c31c3ec00c0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4368444-9674-4198-ac6f-57dc578abc2c}" ma:internalName="TaxCatchAll" ma:showField="CatchAllData" ma:web="928279b7-d2d1-47f5-844e-c31c3ec00c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5B403A-9E93-4D23-AC91-A200B3D9DE40}">
  <ds:schemaRefs>
    <ds:schemaRef ds:uri="http://schemas.microsoft.com/office/2006/metadata/properties"/>
    <ds:schemaRef ds:uri="http://schemas.microsoft.com/office/infopath/2007/PartnerControls"/>
    <ds:schemaRef ds:uri="ecc59b15-65a9-4bbc-9a3f-ce85568f729e"/>
    <ds:schemaRef ds:uri="928279b7-d2d1-47f5-844e-c31c3ec00c00"/>
  </ds:schemaRefs>
</ds:datastoreItem>
</file>

<file path=customXml/itemProps2.xml><?xml version="1.0" encoding="utf-8"?>
<ds:datastoreItem xmlns:ds="http://schemas.openxmlformats.org/officeDocument/2006/customXml" ds:itemID="{13B46227-CEEE-4550-9E35-18E2DE362A7C}"/>
</file>

<file path=customXml/itemProps3.xml><?xml version="1.0" encoding="utf-8"?>
<ds:datastoreItem xmlns:ds="http://schemas.openxmlformats.org/officeDocument/2006/customXml" ds:itemID="{51D637AB-69DE-4AD2-8676-0D1BE8F3E1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3591</TotalTime>
  <Words>340</Words>
  <Application>Microsoft Office PowerPoint</Application>
  <PresentationFormat>ユーザー設定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龍淵 智也(tatsubuchi-tomoya.sn6)</dc:creator>
  <cp:lastModifiedBy>Yuko Utsumi (JP)</cp:lastModifiedBy>
  <cp:revision>138</cp:revision>
  <cp:lastPrinted>2023-04-19T07:48:31Z</cp:lastPrinted>
  <dcterms:created xsi:type="dcterms:W3CDTF">2022-06-07T05:37:38Z</dcterms:created>
  <dcterms:modified xsi:type="dcterms:W3CDTF">2025-03-18T07:30:40Z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0x0101006EC148411D6EDC4B9FF0FE31F6157EC7</vt:lpwstr>
  </property>
  <property fmtid="{D5CDD505-2E9C-101B-9397-08002B2CF9AE}" pid="3" name="MediaServiceImageTags">
    <vt:lpwstr/>
  </property>
</Properties>
</file>