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24"/>
  </p:notesMasterIdLst>
  <p:sldIdLst>
    <p:sldId id="278" r:id="rId5"/>
    <p:sldId id="256" r:id="rId6"/>
    <p:sldId id="275" r:id="rId7"/>
    <p:sldId id="257" r:id="rId8"/>
    <p:sldId id="259" r:id="rId9"/>
    <p:sldId id="279" r:id="rId10"/>
    <p:sldId id="277" r:id="rId11"/>
    <p:sldId id="273" r:id="rId12"/>
    <p:sldId id="261" r:id="rId13"/>
    <p:sldId id="262" r:id="rId14"/>
    <p:sldId id="274" r:id="rId15"/>
    <p:sldId id="269" r:id="rId16"/>
    <p:sldId id="272" r:id="rId17"/>
    <p:sldId id="266" r:id="rId18"/>
    <p:sldId id="268" r:id="rId19"/>
    <p:sldId id="263" r:id="rId20"/>
    <p:sldId id="271" r:id="rId21"/>
    <p:sldId id="264" r:id="rId22"/>
    <p:sldId id="265" r:id="rId23"/>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説明" id="{D7520548-18C9-45CC-BA75-345923028DD2}">
          <p14:sldIdLst>
            <p14:sldId id="278"/>
          </p14:sldIdLst>
        </p14:section>
        <p14:section name="講話本編" id="{FFFF3CFE-812B-4DCB-8E4D-E0B04B55E943}">
          <p14:sldIdLst>
            <p14:sldId id="256"/>
            <p14:sldId id="275"/>
            <p14:sldId id="257"/>
            <p14:sldId id="259"/>
            <p14:sldId id="279"/>
            <p14:sldId id="277"/>
            <p14:sldId id="273"/>
            <p14:sldId id="261"/>
            <p14:sldId id="262"/>
            <p14:sldId id="274"/>
            <p14:sldId id="269"/>
            <p14:sldId id="272"/>
            <p14:sldId id="266"/>
            <p14:sldId id="268"/>
            <p14:sldId id="263"/>
            <p14:sldId id="271"/>
            <p14:sldId id="264"/>
            <p14:sldId id="26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C67342-0D56-3DC5-04CC-2A946B94F452}" name="Yuko Utsumi (JP)" initials="YU" userId="S::yuko.utsumi@pwc.com::4a2bd9cb-b858-488c-a385-c845f6364d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A648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0" autoAdjust="0"/>
    <p:restoredTop sz="94660"/>
  </p:normalViewPr>
  <p:slideViewPr>
    <p:cSldViewPr snapToGrid="0">
      <p:cViewPr varScale="1">
        <p:scale>
          <a:sx n="93" d="100"/>
          <a:sy n="93" d="100"/>
        </p:scale>
        <p:origin x="10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ko Utsumi (JP)" userId="4a2bd9cb-b858-488c-a385-c845f6364de5" providerId="ADAL" clId="{1296A58C-7A77-4D60-AE7E-EC8D3C4A7124}"/>
    <pc:docChg chg="undo redo custSel addSld modSld sldOrd addSection modSection">
      <pc:chgData name="Yuko Utsumi (JP)" userId="4a2bd9cb-b858-488c-a385-c845f6364de5" providerId="ADAL" clId="{1296A58C-7A77-4D60-AE7E-EC8D3C4A7124}" dt="2025-03-12T08:11:42.813" v="3424" actId="1076"/>
      <pc:docMkLst>
        <pc:docMk/>
      </pc:docMkLst>
      <pc:sldChg chg="mod ord modShow">
        <pc:chgData name="Yuko Utsumi (JP)" userId="4a2bd9cb-b858-488c-a385-c845f6364de5" providerId="ADAL" clId="{1296A58C-7A77-4D60-AE7E-EC8D3C4A7124}" dt="2025-03-03T11:48:09.300" v="735"/>
        <pc:sldMkLst>
          <pc:docMk/>
          <pc:sldMk cId="1287310009" sldId="256"/>
        </pc:sldMkLst>
      </pc:sldChg>
      <pc:sldChg chg="addSp modSp mod modNotesTx">
        <pc:chgData name="Yuko Utsumi (JP)" userId="4a2bd9cb-b858-488c-a385-c845f6364de5" providerId="ADAL" clId="{1296A58C-7A77-4D60-AE7E-EC8D3C4A7124}" dt="2025-03-12T08:11:42.813" v="3424" actId="1076"/>
        <pc:sldMkLst>
          <pc:docMk/>
          <pc:sldMk cId="3858523646" sldId="261"/>
        </pc:sldMkLst>
        <pc:spChg chg="mod">
          <ac:chgData name="Yuko Utsumi (JP)" userId="4a2bd9cb-b858-488c-a385-c845f6364de5" providerId="ADAL" clId="{1296A58C-7A77-4D60-AE7E-EC8D3C4A7124}" dt="2025-03-03T11:39:57.493" v="124" actId="27636"/>
          <ac:spMkLst>
            <pc:docMk/>
            <pc:sldMk cId="3858523646" sldId="261"/>
            <ac:spMk id="2" creationId="{A55F883C-66A9-33B8-4737-0245B9BAC372}"/>
          </ac:spMkLst>
        </pc:spChg>
        <pc:spChg chg="mod">
          <ac:chgData name="Yuko Utsumi (JP)" userId="4a2bd9cb-b858-488c-a385-c845f6364de5" providerId="ADAL" clId="{1296A58C-7A77-4D60-AE7E-EC8D3C4A7124}" dt="2025-03-12T08:11:42.813" v="3424" actId="1076"/>
          <ac:spMkLst>
            <pc:docMk/>
            <pc:sldMk cId="3858523646" sldId="261"/>
            <ac:spMk id="4" creationId="{EEC10AD8-5E14-C675-7507-347787405866}"/>
          </ac:spMkLst>
        </pc:spChg>
        <pc:spChg chg="add mod">
          <ac:chgData name="Yuko Utsumi (JP)" userId="4a2bd9cb-b858-488c-a385-c845f6364de5" providerId="ADAL" clId="{1296A58C-7A77-4D60-AE7E-EC8D3C4A7124}" dt="2025-03-12T08:11:42.813" v="3424" actId="1076"/>
          <ac:spMkLst>
            <pc:docMk/>
            <pc:sldMk cId="3858523646" sldId="261"/>
            <ac:spMk id="9" creationId="{F451D2E5-130D-5C18-A0B2-6D124C41576E}"/>
          </ac:spMkLst>
        </pc:spChg>
        <pc:picChg chg="add mod">
          <ac:chgData name="Yuko Utsumi (JP)" userId="4a2bd9cb-b858-488c-a385-c845f6364de5" providerId="ADAL" clId="{1296A58C-7A77-4D60-AE7E-EC8D3C4A7124}" dt="2025-03-12T08:11:42.813" v="3424" actId="1076"/>
          <ac:picMkLst>
            <pc:docMk/>
            <pc:sldMk cId="3858523646" sldId="261"/>
            <ac:picMk id="8" creationId="{BAE3FFB0-023F-EB2A-1845-B25D4BCB4755}"/>
          </ac:picMkLst>
        </pc:picChg>
        <pc:picChg chg="mod">
          <ac:chgData name="Yuko Utsumi (JP)" userId="4a2bd9cb-b858-488c-a385-c845f6364de5" providerId="ADAL" clId="{1296A58C-7A77-4D60-AE7E-EC8D3C4A7124}" dt="2025-03-12T08:11:42.813" v="3424" actId="1076"/>
          <ac:picMkLst>
            <pc:docMk/>
            <pc:sldMk cId="3858523646" sldId="261"/>
            <ac:picMk id="6146" creationId="{63A8D9B2-F545-C1D9-18F3-C000F5BF5404}"/>
          </ac:picMkLst>
        </pc:picChg>
      </pc:sldChg>
      <pc:sldChg chg="addSp delSp modSp mod modNotesTx">
        <pc:chgData name="Yuko Utsumi (JP)" userId="4a2bd9cb-b858-488c-a385-c845f6364de5" providerId="ADAL" clId="{1296A58C-7A77-4D60-AE7E-EC8D3C4A7124}" dt="2025-03-03T12:14:04.500" v="2062" actId="20577"/>
        <pc:sldMkLst>
          <pc:docMk/>
          <pc:sldMk cId="2469200716" sldId="262"/>
        </pc:sldMkLst>
        <pc:spChg chg="mod">
          <ac:chgData name="Yuko Utsumi (JP)" userId="4a2bd9cb-b858-488c-a385-c845f6364de5" providerId="ADAL" clId="{1296A58C-7A77-4D60-AE7E-EC8D3C4A7124}" dt="2025-03-03T11:42:11.557" v="154" actId="20577"/>
          <ac:spMkLst>
            <pc:docMk/>
            <pc:sldMk cId="2469200716" sldId="262"/>
            <ac:spMk id="2" creationId="{A55F883C-66A9-33B8-4737-0245B9BAC372}"/>
          </ac:spMkLst>
        </pc:spChg>
        <pc:spChg chg="mod">
          <ac:chgData name="Yuko Utsumi (JP)" userId="4a2bd9cb-b858-488c-a385-c845f6364de5" providerId="ADAL" clId="{1296A58C-7A77-4D60-AE7E-EC8D3C4A7124}" dt="2025-03-03T12:14:04.500" v="2062" actId="20577"/>
          <ac:spMkLst>
            <pc:docMk/>
            <pc:sldMk cId="2469200716" sldId="262"/>
            <ac:spMk id="3" creationId="{FFB6402F-37D8-A896-AE4F-865360401476}"/>
          </ac:spMkLst>
        </pc:spChg>
        <pc:picChg chg="add mod">
          <ac:chgData name="Yuko Utsumi (JP)" userId="4a2bd9cb-b858-488c-a385-c845f6364de5" providerId="ADAL" clId="{1296A58C-7A77-4D60-AE7E-EC8D3C4A7124}" dt="2025-03-03T12:13:52.944" v="2053" actId="1076"/>
          <ac:picMkLst>
            <pc:docMk/>
            <pc:sldMk cId="2469200716" sldId="262"/>
            <ac:picMk id="6" creationId="{BD2A17B2-3536-0406-0655-4C14FE250B98}"/>
          </ac:picMkLst>
        </pc:picChg>
        <pc:picChg chg="mod">
          <ac:chgData name="Yuko Utsumi (JP)" userId="4a2bd9cb-b858-488c-a385-c845f6364de5" providerId="ADAL" clId="{1296A58C-7A77-4D60-AE7E-EC8D3C4A7124}" dt="2025-03-03T12:13:52.944" v="2053" actId="1076"/>
          <ac:picMkLst>
            <pc:docMk/>
            <pc:sldMk cId="2469200716" sldId="262"/>
            <ac:picMk id="7170" creationId="{3E6FE703-84B9-20EA-E64F-D7639CD55803}"/>
          </ac:picMkLst>
        </pc:picChg>
        <pc:picChg chg="mod">
          <ac:chgData name="Yuko Utsumi (JP)" userId="4a2bd9cb-b858-488c-a385-c845f6364de5" providerId="ADAL" clId="{1296A58C-7A77-4D60-AE7E-EC8D3C4A7124}" dt="2025-03-03T12:13:52.944" v="2053" actId="1076"/>
          <ac:picMkLst>
            <pc:docMk/>
            <pc:sldMk cId="2469200716" sldId="262"/>
            <ac:picMk id="7172" creationId="{B8D72F7D-162D-A04A-D24B-8AD72A3DF2BD}"/>
          </ac:picMkLst>
        </pc:picChg>
        <pc:picChg chg="mod">
          <ac:chgData name="Yuko Utsumi (JP)" userId="4a2bd9cb-b858-488c-a385-c845f6364de5" providerId="ADAL" clId="{1296A58C-7A77-4D60-AE7E-EC8D3C4A7124}" dt="2025-03-03T12:13:52.944" v="2053" actId="1076"/>
          <ac:picMkLst>
            <pc:docMk/>
            <pc:sldMk cId="2469200716" sldId="262"/>
            <ac:picMk id="7174" creationId="{8781C13B-0150-6277-A845-42B7B8A76442}"/>
          </ac:picMkLst>
        </pc:picChg>
        <pc:picChg chg="mod">
          <ac:chgData name="Yuko Utsumi (JP)" userId="4a2bd9cb-b858-488c-a385-c845f6364de5" providerId="ADAL" clId="{1296A58C-7A77-4D60-AE7E-EC8D3C4A7124}" dt="2025-03-03T12:13:52.944" v="2053" actId="1076"/>
          <ac:picMkLst>
            <pc:docMk/>
            <pc:sldMk cId="2469200716" sldId="262"/>
            <ac:picMk id="7178" creationId="{D66F7C8E-A43E-E5A8-DB90-0BCFF5DED735}"/>
          </ac:picMkLst>
        </pc:picChg>
      </pc:sldChg>
      <pc:sldChg chg="modNotesTx">
        <pc:chgData name="Yuko Utsumi (JP)" userId="4a2bd9cb-b858-488c-a385-c845f6364de5" providerId="ADAL" clId="{1296A58C-7A77-4D60-AE7E-EC8D3C4A7124}" dt="2025-03-03T11:45:07.428" v="477" actId="6549"/>
        <pc:sldMkLst>
          <pc:docMk/>
          <pc:sldMk cId="1948025309" sldId="269"/>
        </pc:sldMkLst>
      </pc:sldChg>
      <pc:sldChg chg="modNotesTx">
        <pc:chgData name="Yuko Utsumi (JP)" userId="4a2bd9cb-b858-488c-a385-c845f6364de5" providerId="ADAL" clId="{1296A58C-7A77-4D60-AE7E-EC8D3C4A7124}" dt="2025-03-03T11:45:25.898" v="489" actId="6549"/>
        <pc:sldMkLst>
          <pc:docMk/>
          <pc:sldMk cId="2428851306" sldId="272"/>
        </pc:sldMkLst>
      </pc:sldChg>
      <pc:sldChg chg="modSp mod modNotesTx">
        <pc:chgData name="Yuko Utsumi (JP)" userId="4a2bd9cb-b858-488c-a385-c845f6364de5" providerId="ADAL" clId="{1296A58C-7A77-4D60-AE7E-EC8D3C4A7124}" dt="2025-03-03T11:47:29.540" v="730" actId="6549"/>
        <pc:sldMkLst>
          <pc:docMk/>
          <pc:sldMk cId="3805074660" sldId="273"/>
        </pc:sldMkLst>
        <pc:spChg chg="mod">
          <ac:chgData name="Yuko Utsumi (JP)" userId="4a2bd9cb-b858-488c-a385-c845f6364de5" providerId="ADAL" clId="{1296A58C-7A77-4D60-AE7E-EC8D3C4A7124}" dt="2025-03-03T11:39:41.061" v="85" actId="6549"/>
          <ac:spMkLst>
            <pc:docMk/>
            <pc:sldMk cId="3805074660" sldId="273"/>
            <ac:spMk id="6" creationId="{C200B557-7F09-03AF-B6FA-76626D15429A}"/>
          </ac:spMkLst>
        </pc:spChg>
      </pc:sldChg>
      <pc:sldChg chg="modNotesTx">
        <pc:chgData name="Yuko Utsumi (JP)" userId="4a2bd9cb-b858-488c-a385-c845f6364de5" providerId="ADAL" clId="{1296A58C-7A77-4D60-AE7E-EC8D3C4A7124}" dt="2025-03-03T11:44:20.450" v="344" actId="20577"/>
        <pc:sldMkLst>
          <pc:docMk/>
          <pc:sldMk cId="2228087663" sldId="274"/>
        </pc:sldMkLst>
      </pc:sldChg>
      <pc:sldChg chg="modSp mod">
        <pc:chgData name="Yuko Utsumi (JP)" userId="4a2bd9cb-b858-488c-a385-c845f6364de5" providerId="ADAL" clId="{1296A58C-7A77-4D60-AE7E-EC8D3C4A7124}" dt="2025-03-03T11:36:55.771" v="42" actId="27636"/>
        <pc:sldMkLst>
          <pc:docMk/>
          <pc:sldMk cId="2137531081" sldId="275"/>
        </pc:sldMkLst>
        <pc:spChg chg="mod">
          <ac:chgData name="Yuko Utsumi (JP)" userId="4a2bd9cb-b858-488c-a385-c845f6364de5" providerId="ADAL" clId="{1296A58C-7A77-4D60-AE7E-EC8D3C4A7124}" dt="2025-03-03T11:36:55.771" v="42" actId="27636"/>
          <ac:spMkLst>
            <pc:docMk/>
            <pc:sldMk cId="2137531081" sldId="275"/>
            <ac:spMk id="3" creationId="{BD3D5554-0E87-51FF-C0F2-6FBE5E0C728C}"/>
          </ac:spMkLst>
        </pc:spChg>
      </pc:sldChg>
      <pc:sldChg chg="delSp modSp mod">
        <pc:chgData name="Yuko Utsumi (JP)" userId="4a2bd9cb-b858-488c-a385-c845f6364de5" providerId="ADAL" clId="{1296A58C-7A77-4D60-AE7E-EC8D3C4A7124}" dt="2025-03-03T11:38:16.018" v="75" actId="478"/>
        <pc:sldMkLst>
          <pc:docMk/>
          <pc:sldMk cId="1853054050" sldId="277"/>
        </pc:sldMkLst>
        <pc:spChg chg="mod">
          <ac:chgData name="Yuko Utsumi (JP)" userId="4a2bd9cb-b858-488c-a385-c845f6364de5" providerId="ADAL" clId="{1296A58C-7A77-4D60-AE7E-EC8D3C4A7124}" dt="2025-03-03T11:36:23.791" v="19" actId="20577"/>
          <ac:spMkLst>
            <pc:docMk/>
            <pc:sldMk cId="1853054050" sldId="277"/>
            <ac:spMk id="2" creationId="{A55F883C-66A9-33B8-4737-0245B9BAC372}"/>
          </ac:spMkLst>
        </pc:spChg>
        <pc:spChg chg="mod">
          <ac:chgData name="Yuko Utsumi (JP)" userId="4a2bd9cb-b858-488c-a385-c845f6364de5" providerId="ADAL" clId="{1296A58C-7A77-4D60-AE7E-EC8D3C4A7124}" dt="2025-03-03T11:37:51.832" v="67" actId="1037"/>
          <ac:spMkLst>
            <pc:docMk/>
            <pc:sldMk cId="1853054050" sldId="277"/>
            <ac:spMk id="7" creationId="{364D2112-4174-E2AD-7409-A15C6A7E5D4C}"/>
          </ac:spMkLst>
        </pc:spChg>
        <pc:spChg chg="mod">
          <ac:chgData name="Yuko Utsumi (JP)" userId="4a2bd9cb-b858-488c-a385-c845f6364de5" providerId="ADAL" clId="{1296A58C-7A77-4D60-AE7E-EC8D3C4A7124}" dt="2025-03-03T11:37:51.832" v="67" actId="1037"/>
          <ac:spMkLst>
            <pc:docMk/>
            <pc:sldMk cId="1853054050" sldId="277"/>
            <ac:spMk id="8" creationId="{5667B927-A58A-5464-3548-FC8D22720863}"/>
          </ac:spMkLst>
        </pc:spChg>
        <pc:spChg chg="mod">
          <ac:chgData name="Yuko Utsumi (JP)" userId="4a2bd9cb-b858-488c-a385-c845f6364de5" providerId="ADAL" clId="{1296A58C-7A77-4D60-AE7E-EC8D3C4A7124}" dt="2025-03-03T11:37:51.832" v="67" actId="1037"/>
          <ac:spMkLst>
            <pc:docMk/>
            <pc:sldMk cId="1853054050" sldId="277"/>
            <ac:spMk id="11" creationId="{161068DF-E788-1816-96CF-C6CE7CEE5CCB}"/>
          </ac:spMkLst>
        </pc:spChg>
        <pc:spChg chg="mod">
          <ac:chgData name="Yuko Utsumi (JP)" userId="4a2bd9cb-b858-488c-a385-c845f6364de5" providerId="ADAL" clId="{1296A58C-7A77-4D60-AE7E-EC8D3C4A7124}" dt="2025-03-03T11:37:51.832" v="67" actId="1037"/>
          <ac:spMkLst>
            <pc:docMk/>
            <pc:sldMk cId="1853054050" sldId="277"/>
            <ac:spMk id="14" creationId="{B0EEBB22-3BB9-3941-DAAF-ECEDC72F85C5}"/>
          </ac:spMkLst>
        </pc:spChg>
        <pc:spChg chg="mod">
          <ac:chgData name="Yuko Utsumi (JP)" userId="4a2bd9cb-b858-488c-a385-c845f6364de5" providerId="ADAL" clId="{1296A58C-7A77-4D60-AE7E-EC8D3C4A7124}" dt="2025-03-03T11:37:51.832" v="67" actId="1037"/>
          <ac:spMkLst>
            <pc:docMk/>
            <pc:sldMk cId="1853054050" sldId="277"/>
            <ac:spMk id="17" creationId="{8EAC8BBA-D5B5-2F83-3039-84E086F5C67C}"/>
          </ac:spMkLst>
        </pc:spChg>
        <pc:spChg chg="mod">
          <ac:chgData name="Yuko Utsumi (JP)" userId="4a2bd9cb-b858-488c-a385-c845f6364de5" providerId="ADAL" clId="{1296A58C-7A77-4D60-AE7E-EC8D3C4A7124}" dt="2025-03-03T11:37:58.058" v="68" actId="1076"/>
          <ac:spMkLst>
            <pc:docMk/>
            <pc:sldMk cId="1853054050" sldId="277"/>
            <ac:spMk id="20" creationId="{5CFF8B76-42BA-E5CC-9C80-1E2F5D3149C0}"/>
          </ac:spMkLst>
        </pc:spChg>
        <pc:grpChg chg="mod">
          <ac:chgData name="Yuko Utsumi (JP)" userId="4a2bd9cb-b858-488c-a385-c845f6364de5" providerId="ADAL" clId="{1296A58C-7A77-4D60-AE7E-EC8D3C4A7124}" dt="2025-03-03T11:38:08.541" v="71" actId="1076"/>
          <ac:grpSpMkLst>
            <pc:docMk/>
            <pc:sldMk cId="1853054050" sldId="277"/>
            <ac:grpSpMk id="19" creationId="{403D8997-DD22-67FE-786F-2DF18DBAFB46}"/>
          </ac:grpSpMkLst>
        </pc:grpChg>
        <pc:picChg chg="mod">
          <ac:chgData name="Yuko Utsumi (JP)" userId="4a2bd9cb-b858-488c-a385-c845f6364de5" providerId="ADAL" clId="{1296A58C-7A77-4D60-AE7E-EC8D3C4A7124}" dt="2025-03-03T11:38:03.703" v="69" actId="1076"/>
          <ac:picMkLst>
            <pc:docMk/>
            <pc:sldMk cId="1853054050" sldId="277"/>
            <ac:picMk id="12" creationId="{00D0B074-55CA-D0D3-5979-25B78CA8DB1F}"/>
          </ac:picMkLst>
        </pc:picChg>
        <pc:picChg chg="mod">
          <ac:chgData name="Yuko Utsumi (JP)" userId="4a2bd9cb-b858-488c-a385-c845f6364de5" providerId="ADAL" clId="{1296A58C-7A77-4D60-AE7E-EC8D3C4A7124}" dt="2025-03-03T11:38:05.408" v="70" actId="1076"/>
          <ac:picMkLst>
            <pc:docMk/>
            <pc:sldMk cId="1853054050" sldId="277"/>
            <ac:picMk id="15" creationId="{AEABA2E9-FF26-FEBE-8486-688ACBFFFD73}"/>
          </ac:picMkLst>
        </pc:picChg>
        <pc:picChg chg="mod">
          <ac:chgData name="Yuko Utsumi (JP)" userId="4a2bd9cb-b858-488c-a385-c845f6364de5" providerId="ADAL" clId="{1296A58C-7A77-4D60-AE7E-EC8D3C4A7124}" dt="2025-03-03T11:38:08.541" v="71" actId="1076"/>
          <ac:picMkLst>
            <pc:docMk/>
            <pc:sldMk cId="1853054050" sldId="277"/>
            <ac:picMk id="18" creationId="{A0D925B7-EC5A-7CDA-B5B2-B48E40870E92}"/>
          </ac:picMkLst>
        </pc:picChg>
        <pc:picChg chg="mod">
          <ac:chgData name="Yuko Utsumi (JP)" userId="4a2bd9cb-b858-488c-a385-c845f6364de5" providerId="ADAL" clId="{1296A58C-7A77-4D60-AE7E-EC8D3C4A7124}" dt="2025-03-03T11:38:09.676" v="72" actId="1076"/>
          <ac:picMkLst>
            <pc:docMk/>
            <pc:sldMk cId="1853054050" sldId="277"/>
            <ac:picMk id="5122" creationId="{5A7FC103-F4CD-2850-5586-A42509AAA468}"/>
          </ac:picMkLst>
        </pc:picChg>
        <pc:picChg chg="mod">
          <ac:chgData name="Yuko Utsumi (JP)" userId="4a2bd9cb-b858-488c-a385-c845f6364de5" providerId="ADAL" clId="{1296A58C-7A77-4D60-AE7E-EC8D3C4A7124}" dt="2025-03-03T11:38:08.541" v="71" actId="1076"/>
          <ac:picMkLst>
            <pc:docMk/>
            <pc:sldMk cId="1853054050" sldId="277"/>
            <ac:picMk id="5126" creationId="{07140024-6149-63EB-0537-F72431D6151A}"/>
          </ac:picMkLst>
        </pc:picChg>
      </pc:sldChg>
      <pc:sldChg chg="addSp delSp modSp new mod ord modClrScheme modShow chgLayout modNotesTx">
        <pc:chgData name="Yuko Utsumi (JP)" userId="4a2bd9cb-b858-488c-a385-c845f6364de5" providerId="ADAL" clId="{1296A58C-7A77-4D60-AE7E-EC8D3C4A7124}" dt="2025-03-04T01:49:40.178" v="2968" actId="14100"/>
        <pc:sldMkLst>
          <pc:docMk/>
          <pc:sldMk cId="2120796108" sldId="278"/>
        </pc:sldMkLst>
        <pc:spChg chg="add mod">
          <ac:chgData name="Yuko Utsumi (JP)" userId="4a2bd9cb-b858-488c-a385-c845f6364de5" providerId="ADAL" clId="{1296A58C-7A77-4D60-AE7E-EC8D3C4A7124}" dt="2025-03-04T01:49:40.178" v="2968" actId="14100"/>
          <ac:spMkLst>
            <pc:docMk/>
            <pc:sldMk cId="2120796108" sldId="278"/>
            <ac:spMk id="5" creationId="{6FC1C26C-7806-B45F-0489-775722C99CC8}"/>
          </ac:spMkLst>
        </pc:spChg>
      </pc:sldChg>
      <pc:sldChg chg="addSp delSp modSp new mod modNotesTx">
        <pc:chgData name="Yuko Utsumi (JP)" userId="4a2bd9cb-b858-488c-a385-c845f6364de5" providerId="ADAL" clId="{1296A58C-7A77-4D60-AE7E-EC8D3C4A7124}" dt="2025-03-12T08:09:47.604" v="3423" actId="20577"/>
        <pc:sldMkLst>
          <pc:docMk/>
          <pc:sldMk cId="1933591714" sldId="279"/>
        </pc:sldMkLst>
        <pc:spChg chg="add mod">
          <ac:chgData name="Yuko Utsumi (JP)" userId="4a2bd9cb-b858-488c-a385-c845f6364de5" providerId="ADAL" clId="{1296A58C-7A77-4D60-AE7E-EC8D3C4A7124}" dt="2025-03-12T07:57:53.947" v="2970"/>
          <ac:spMkLst>
            <pc:docMk/>
            <pc:sldMk cId="1933591714" sldId="279"/>
            <ac:spMk id="5" creationId="{120F7086-9EEE-A888-83E2-7A4029B02B8B}"/>
          </ac:spMkLst>
        </pc:spChg>
        <pc:spChg chg="add mod">
          <ac:chgData name="Yuko Utsumi (JP)" userId="4a2bd9cb-b858-488c-a385-c845f6364de5" providerId="ADAL" clId="{1296A58C-7A77-4D60-AE7E-EC8D3C4A7124}" dt="2025-03-12T08:07:46.200" v="3138" actId="20577"/>
          <ac:spMkLst>
            <pc:docMk/>
            <pc:sldMk cId="1933591714" sldId="279"/>
            <ac:spMk id="6" creationId="{D52ACFCF-66C7-0EE9-D635-136887840103}"/>
          </ac:spMkLst>
        </pc:spChg>
        <pc:spChg chg="add mod">
          <ac:chgData name="Yuko Utsumi (JP)" userId="4a2bd9cb-b858-488c-a385-c845f6364de5" providerId="ADAL" clId="{1296A58C-7A77-4D60-AE7E-EC8D3C4A7124}" dt="2025-03-12T08:02:49.603" v="3116" actId="1076"/>
          <ac:spMkLst>
            <pc:docMk/>
            <pc:sldMk cId="1933591714" sldId="279"/>
            <ac:spMk id="7" creationId="{61BED5FB-40C0-C49F-14AD-D4742F6B1D5C}"/>
          </ac:spMkLst>
        </pc:spChg>
        <pc:picChg chg="add mod">
          <ac:chgData name="Yuko Utsumi (JP)" userId="4a2bd9cb-b858-488c-a385-c845f6364de5" providerId="ADAL" clId="{1296A58C-7A77-4D60-AE7E-EC8D3C4A7124}" dt="2025-03-12T08:03:09.156" v="3119" actId="1076"/>
          <ac:picMkLst>
            <pc:docMk/>
            <pc:sldMk cId="1933591714" sldId="279"/>
            <ac:picMk id="8" creationId="{FE9AACF6-20E6-77F4-4357-BFF7D16CF9DE}"/>
          </ac:picMkLst>
        </pc:picChg>
      </pc:sldChg>
    </pc:docChg>
  </pc:docChgLst>
  <pc:docChgLst>
    <pc:chgData name="Yuki Mizutani (JP)" userId="747a0dc5-2837-4942-8ee9-7bea3e8420c0" providerId="ADAL" clId="{8FDF2977-6F71-4C72-9739-0DCC9C419972}"/>
    <pc:docChg chg="modSld">
      <pc:chgData name="Yuki Mizutani (JP)" userId="747a0dc5-2837-4942-8ee9-7bea3e8420c0" providerId="ADAL" clId="{8FDF2977-6F71-4C72-9739-0DCC9C419972}" dt="2025-03-12T12:24:33.363" v="39" actId="20577"/>
      <pc:docMkLst>
        <pc:docMk/>
      </pc:docMkLst>
      <pc:sldChg chg="modSp mod">
        <pc:chgData name="Yuki Mizutani (JP)" userId="747a0dc5-2837-4942-8ee9-7bea3e8420c0" providerId="ADAL" clId="{8FDF2977-6F71-4C72-9739-0DCC9C419972}" dt="2025-03-12T12:24:33.363" v="39" actId="20577"/>
        <pc:sldMkLst>
          <pc:docMk/>
          <pc:sldMk cId="2120796108" sldId="278"/>
        </pc:sldMkLst>
        <pc:spChg chg="mod">
          <ac:chgData name="Yuki Mizutani (JP)" userId="747a0dc5-2837-4942-8ee9-7bea3e8420c0" providerId="ADAL" clId="{8FDF2977-6F71-4C72-9739-0DCC9C419972}" dt="2025-03-12T12:24:33.363" v="39" actId="20577"/>
          <ac:spMkLst>
            <pc:docMk/>
            <pc:sldMk cId="2120796108" sldId="278"/>
            <ac:spMk id="5" creationId="{6FC1C26C-7806-B45F-0489-775722C99C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EA9A-31B6-4F27-AEB1-228FF74D6C3B}"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042F0-0B4A-4357-B070-4725C05A4B63}" type="slidenum">
              <a:rPr kumimoji="1" lang="ja-JP" altLang="en-US" smtClean="0"/>
              <a:t>‹#›</a:t>
            </a:fld>
            <a:endParaRPr kumimoji="1" lang="ja-JP" altLang="en-US"/>
          </a:p>
        </p:txBody>
      </p:sp>
    </p:spTree>
    <p:extLst>
      <p:ext uri="{BB962C8B-B14F-4D97-AF65-F5344CB8AC3E}">
        <p14:creationId xmlns:p14="http://schemas.microsoft.com/office/powerpoint/2010/main" val="2019502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こちらが「ノート」欄です</a:t>
            </a:r>
            <a:r>
              <a:rPr kumimoji="1" lang="en-US" altLang="ja-JP"/>
              <a:t>※</a:t>
            </a:r>
            <a:endParaRPr kumimoji="1" lang="ja-JP" altLang="en-US"/>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0</a:t>
            </a:fld>
            <a:endParaRPr kumimoji="1" lang="ja-JP" altLang="en-US"/>
          </a:p>
        </p:txBody>
      </p:sp>
    </p:spTree>
    <p:extLst>
      <p:ext uri="{BB962C8B-B14F-4D97-AF65-F5344CB8AC3E}">
        <p14:creationId xmlns:p14="http://schemas.microsoft.com/office/powerpoint/2010/main" val="22450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BA4D-B591-3B63-3AE2-60DA81C884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B352B4-B42F-BDA7-4983-288A493F864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9F7D71-27D4-2ACE-22F0-A56E0D5B8D0A}"/>
              </a:ext>
            </a:extLst>
          </p:cNvPr>
          <p:cNvSpPr>
            <a:spLocks noGrp="1"/>
          </p:cNvSpPr>
          <p:nvPr>
            <p:ph type="body" idx="1"/>
          </p:nvPr>
        </p:nvSpPr>
        <p:spPr/>
        <p:txBody>
          <a:bodyPr/>
          <a:lstStyle/>
          <a:p>
            <a:r>
              <a:rPr kumimoji="1" lang="ja-JP" altLang="en-US"/>
              <a:t>実は、聞こえづらさには種類があり、治る場合もあります。</a:t>
            </a:r>
            <a:endParaRPr kumimoji="1" lang="en-US" altLang="ja-JP"/>
          </a:p>
          <a:p>
            <a:r>
              <a:rPr kumimoji="1" lang="ja-JP" altLang="en-US"/>
              <a:t>どんな種類があるか、どうすれば治るかについて説明します。</a:t>
            </a:r>
          </a:p>
        </p:txBody>
      </p:sp>
      <p:sp>
        <p:nvSpPr>
          <p:cNvPr id="4" name="スライド番号プレースホルダー 3">
            <a:extLst>
              <a:ext uri="{FF2B5EF4-FFF2-40B4-BE49-F238E27FC236}">
                <a16:creationId xmlns:a16="http://schemas.microsoft.com/office/drawing/2014/main" id="{F34A3AA0-1991-D126-7964-7FCB2AB9133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8042F0-0B4A-4357-B070-4725C05A4B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630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2D4486"/>
                </a:solidFill>
                <a:effectLst/>
                <a:latin typeface="ヒラギノ角ゴ ProN"/>
              </a:rPr>
              <a:t>聞こえづらい状態を「難聴」と呼びますが、その種類や原因はひとつではありません。</a:t>
            </a:r>
            <a:endParaRPr lang="en-US" altLang="ja-JP" b="0" i="0">
              <a:solidFill>
                <a:srgbClr val="2D4486"/>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2D4486"/>
                </a:solidFill>
                <a:effectLst/>
                <a:latin typeface="ヒラギノ角ゴ ProN"/>
              </a:rPr>
              <a:t>難聴は高齢者によくある症状ですが、実は、中には‘治る難聴’もあるのです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a:solidFill>
                <a:srgbClr val="2D4486"/>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2D4486"/>
                </a:solidFill>
                <a:effectLst/>
                <a:latin typeface="ヒラギノ角ゴ ProN"/>
              </a:rPr>
              <a:t>まず音が聞こえる仕組みを説明します。</a:t>
            </a:r>
            <a:endParaRPr lang="en-US" altLang="ja-JP" b="0" i="0">
              <a:solidFill>
                <a:srgbClr val="2D4486"/>
              </a:solidFill>
              <a:effectLst/>
              <a:latin typeface="ヒラギノ角ゴ ProN"/>
            </a:endParaRPr>
          </a:p>
          <a:p>
            <a:pPr algn="l" fontAlgn="base">
              <a:buFont typeface="Arial" panose="020B0604020202020204" pitchFamily="34" charset="0"/>
              <a:buNone/>
            </a:pPr>
            <a:r>
              <a:rPr lang="ja-JP" altLang="en-US" b="0" i="0">
                <a:solidFill>
                  <a:srgbClr val="2D4486"/>
                </a:solidFill>
                <a:effectLst/>
                <a:latin typeface="ヒラギノ角ゴ ProN"/>
              </a:rPr>
              <a:t>わたしたちの耳は、役割の異なる３つの部分から成り立っています。</a:t>
            </a:r>
            <a:endParaRPr lang="en-US" altLang="ja-JP" b="0" i="0">
              <a:solidFill>
                <a:srgbClr val="2D4486"/>
              </a:solidFill>
              <a:effectLst/>
              <a:latin typeface="ヒラギノ角ゴ ProN"/>
            </a:endParaRPr>
          </a:p>
          <a:p>
            <a:pPr algn="l" fontAlgn="base">
              <a:buFont typeface="Arial" panose="020B0604020202020204" pitchFamily="34" charset="0"/>
              <a:buNone/>
            </a:pPr>
            <a:r>
              <a:rPr lang="ja-JP" altLang="en-US" b="0" i="0">
                <a:solidFill>
                  <a:srgbClr val="2D4486"/>
                </a:solidFill>
                <a:effectLst/>
                <a:latin typeface="ヒラギノ角ゴ ProN"/>
              </a:rPr>
              <a:t>「①音を</a:t>
            </a:r>
            <a:r>
              <a:rPr lang="ja-JP" altLang="en-US" b="0" i="0">
                <a:solidFill>
                  <a:srgbClr val="333333"/>
                </a:solidFill>
                <a:effectLst/>
                <a:latin typeface="ヒラギノ角ゴ ProN"/>
              </a:rPr>
              <a:t>集めて鼓膜まで伝える外耳」「②音を増幅する中耳」「③音の振動を電気信号に変換する内耳</a:t>
            </a:r>
            <a:r>
              <a:rPr lang="ja-JP" altLang="en-US" b="0" i="0">
                <a:solidFill>
                  <a:srgbClr val="2D4486"/>
                </a:solidFill>
                <a:effectLst/>
                <a:latin typeface="ヒラギノ角ゴ ProN"/>
              </a:rPr>
              <a:t>」が連携することでその先の蝸牛神経へ音が伝わり、それを受け取った脳で音を判断しています。</a:t>
            </a:r>
            <a:endParaRPr lang="en-US" altLang="ja-JP" b="0" i="0">
              <a:solidFill>
                <a:srgbClr val="2D4486"/>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2D4486"/>
                </a:solidFill>
                <a:effectLst/>
                <a:latin typeface="ヒラギノ角ゴ ProN"/>
              </a:rPr>
              <a:t>この連携のどこかが衰えたり傷ついたりすることで、わたしたちの耳は聞こえづらい状態になってしまいます。</a:t>
            </a:r>
            <a:endParaRPr lang="en-US" altLang="ja-JP" b="0" i="0">
              <a:solidFill>
                <a:srgbClr val="2D4486"/>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2D4486"/>
                </a:solidFill>
                <a:effectLst/>
                <a:latin typeface="ヒラギノ角ゴ ProN"/>
              </a:rPr>
              <a:t>聞こえづらい状態は、まとめて「難聴」と呼ばれており、難聴には種類があります。</a:t>
            </a:r>
            <a:endParaRPr lang="en-US" altLang="ja-JP" b="0" i="0">
              <a:solidFill>
                <a:srgbClr val="2D4486"/>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2D4486"/>
                </a:solidFill>
                <a:effectLst/>
                <a:latin typeface="ヒラギノ角ゴ ProN"/>
              </a:rPr>
              <a:t>難聴の種類として代表的なのが、</a:t>
            </a:r>
            <a:r>
              <a:rPr lang="en-US" altLang="ja-JP" b="0" i="0">
                <a:solidFill>
                  <a:srgbClr val="2D4486"/>
                </a:solidFill>
                <a:effectLst/>
                <a:latin typeface="ヒラギノ角ゴ ProN"/>
              </a:rPr>
              <a:t>【</a:t>
            </a:r>
            <a:r>
              <a:rPr lang="ja-JP" altLang="en-US" b="0" i="0">
                <a:solidFill>
                  <a:srgbClr val="2D4486"/>
                </a:solidFill>
                <a:effectLst/>
                <a:latin typeface="ヒラギノ角ゴ ProN"/>
              </a:rPr>
              <a:t>伝音難聴</a:t>
            </a:r>
            <a:r>
              <a:rPr lang="en-US" altLang="ja-JP" b="0" i="0">
                <a:solidFill>
                  <a:srgbClr val="2D4486"/>
                </a:solidFill>
                <a:effectLst/>
                <a:latin typeface="ヒラギノ角ゴ ProN"/>
              </a:rPr>
              <a:t>】</a:t>
            </a:r>
            <a:r>
              <a:rPr lang="ja-JP" altLang="en-US" b="0" i="0">
                <a:solidFill>
                  <a:srgbClr val="2D4486"/>
                </a:solidFill>
                <a:effectLst/>
                <a:latin typeface="ヒラギノ角ゴ ProN"/>
              </a:rPr>
              <a:t>と</a:t>
            </a:r>
            <a:r>
              <a:rPr lang="en-US" altLang="ja-JP" b="0" i="0">
                <a:solidFill>
                  <a:srgbClr val="2D4486"/>
                </a:solidFill>
                <a:effectLst/>
                <a:latin typeface="ヒラギノ角ゴ ProN"/>
              </a:rPr>
              <a:t>【</a:t>
            </a:r>
            <a:r>
              <a:rPr lang="ja-JP" altLang="en-US" b="0" i="0">
                <a:solidFill>
                  <a:srgbClr val="2D4486"/>
                </a:solidFill>
                <a:effectLst/>
                <a:latin typeface="ヒラギノ角ゴ ProN"/>
              </a:rPr>
              <a:t>感音難聴</a:t>
            </a:r>
            <a:r>
              <a:rPr lang="en-US" altLang="ja-JP" b="0" i="0">
                <a:solidFill>
                  <a:srgbClr val="2D4486"/>
                </a:solidFill>
                <a:effectLst/>
                <a:latin typeface="ヒラギノ角ゴ ProN"/>
              </a:rPr>
              <a:t>】</a:t>
            </a:r>
            <a:r>
              <a:rPr lang="ja-JP" altLang="en-US" b="0" i="0">
                <a:solidFill>
                  <a:srgbClr val="2D4486"/>
                </a:solidFill>
                <a:effectLst/>
                <a:latin typeface="ヒラギノ角ゴ ProN"/>
              </a:rPr>
              <a:t>です。</a:t>
            </a:r>
            <a:endParaRPr lang="en-US" altLang="ja-JP" b="0" i="0">
              <a:solidFill>
                <a:srgbClr val="2D4486"/>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i="0">
              <a:solidFill>
                <a:srgbClr val="2D4486"/>
              </a:solidFill>
              <a:effectLst/>
              <a:latin typeface="ヒラギノ角ゴ ProN"/>
            </a:endParaRPr>
          </a:p>
          <a:p>
            <a:r>
              <a:rPr lang="ja-JP" altLang="en-US" b="0" i="0">
                <a:solidFill>
                  <a:srgbClr val="333333"/>
                </a:solidFill>
                <a:effectLst/>
                <a:latin typeface="ヒラギノ角ゴ ProN"/>
              </a:rPr>
              <a:t>一つ目の伝音難聴は、外耳や中耳になんらかの障害があることで起こります。</a:t>
            </a:r>
            <a:endParaRPr lang="en-US" altLang="ja-JP" b="0" i="0">
              <a:solidFill>
                <a:srgbClr val="333333"/>
              </a:solidFill>
              <a:effectLst/>
              <a:latin typeface="ヒラギノ角ゴ ProN"/>
            </a:endParaRPr>
          </a:p>
          <a:p>
            <a:r>
              <a:rPr lang="ja-JP" altLang="en-US" b="0" i="0">
                <a:solidFill>
                  <a:srgbClr val="333333"/>
                </a:solidFill>
                <a:effectLst/>
                <a:latin typeface="ヒラギノ角ゴ ProN"/>
              </a:rPr>
              <a:t>特に、高齢の方の難聴の原因で一番多いのは、耳あかが詰まってしまっていることと言われており、耳鼻科を受診して耳掃除をすれば聞こえやすくなります。</a:t>
            </a:r>
            <a:endParaRPr lang="en-US" altLang="ja-JP" b="0" i="0">
              <a:solidFill>
                <a:srgbClr val="333333"/>
              </a:solidFill>
              <a:effectLst/>
              <a:latin typeface="ヒラギノ角ゴ ProN"/>
            </a:endParaRPr>
          </a:p>
          <a:p>
            <a:r>
              <a:rPr lang="ja-JP" altLang="en-US" b="0" i="0">
                <a:solidFill>
                  <a:srgbClr val="333333"/>
                </a:solidFill>
                <a:effectLst/>
                <a:latin typeface="ヒラギノ角ゴ ProN"/>
              </a:rPr>
              <a:t>また、外耳道炎、中耳炎などには、痛みなどの自覚症状が乏しいものもあり、薬物投与や手術で改善する可能性もあります。</a:t>
            </a:r>
            <a:endParaRPr lang="en-US" altLang="ja-JP" b="0" i="0">
              <a:solidFill>
                <a:srgbClr val="333333"/>
              </a:solidFill>
              <a:effectLst/>
              <a:latin typeface="ヒラギノ角ゴ ProN"/>
            </a:endParaRPr>
          </a:p>
          <a:p>
            <a:r>
              <a:rPr lang="ja-JP" altLang="en-US" b="0" i="0">
                <a:solidFill>
                  <a:srgbClr val="333333"/>
                </a:solidFill>
                <a:effectLst/>
                <a:latin typeface="ヒラギノ角ゴ ProN"/>
              </a:rPr>
              <a:t>もし治療が難しい場合でも、補聴器で音を補えば効果が出やすいのが伝音難聴です。</a:t>
            </a:r>
            <a:endParaRPr lang="en-US" altLang="ja-JP" b="0" i="0">
              <a:solidFill>
                <a:srgbClr val="333333"/>
              </a:solidFill>
              <a:effectLst/>
              <a:latin typeface="ヒラギノ角ゴ ProN"/>
            </a:endParaRPr>
          </a:p>
          <a:p>
            <a:endParaRPr kumimoji="1" lang="en-US" altLang="ja-JP" b="0" i="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a:solidFill>
                  <a:srgbClr val="333333"/>
                </a:solidFill>
                <a:effectLst/>
                <a:latin typeface="ヒラギノ角ゴ ProN"/>
              </a:rPr>
              <a:t>二つ目の</a:t>
            </a:r>
            <a:r>
              <a:rPr lang="ja-JP" altLang="en-US" b="0" i="0">
                <a:solidFill>
                  <a:srgbClr val="333333"/>
                </a:solidFill>
                <a:effectLst/>
                <a:latin typeface="ヒラギノ角ゴ ProN"/>
              </a:rPr>
              <a:t>感音難聴は、内耳、蝸牛神経、脳の障害によって起こります。</a:t>
            </a:r>
            <a:endParaRPr lang="en-US" altLang="ja-JP" b="0" i="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333333"/>
                </a:solidFill>
                <a:effectLst/>
                <a:latin typeface="ヒラギノ角ゴ ProN"/>
              </a:rPr>
              <a:t>感音難聴の症状としては、急性的な突発性難聴や慢性的に生じる騒音性難聴・加齢性難聴、生まれつきの先天性難聴などがあります。</a:t>
            </a:r>
            <a:endParaRPr lang="en-US" altLang="ja-JP" b="0" i="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333333"/>
                </a:solidFill>
                <a:effectLst/>
                <a:latin typeface="ヒラギノ角ゴ ProN"/>
              </a:rPr>
              <a:t>突発性難聴などの急性の難聴は、早期の治療で改善することもあります。慢性的な重度難聴の方の場合は、人工内耳手術を行うことで聞こえが戻る可能性があります。</a:t>
            </a:r>
            <a:endParaRPr lang="en-US" altLang="ja-JP" b="0" i="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solidFill>
                  <a:srgbClr val="333333"/>
                </a:solidFill>
                <a:effectLst/>
                <a:latin typeface="ヒラギノ角ゴ ProN"/>
              </a:rPr>
              <a:t>また、年を重ねることによる加齢性難聴は、現在は治療は困難ですが、補聴器で聞こえを補うことで、認知症を予防したり、生活の質を改善させることができる可能性があります。</a:t>
            </a:r>
            <a:endParaRPr lang="en-US" altLang="ja-JP" b="0" i="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a:solidFill>
                <a:srgbClr val="333333"/>
              </a:solidFill>
              <a:effectLst/>
              <a:latin typeface="ヒラギノ角ゴ Pro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a:solidFill>
                  <a:srgbClr val="333333"/>
                </a:solidFill>
                <a:effectLst/>
                <a:latin typeface="ヒラギノ角ゴ ProN"/>
              </a:rPr>
              <a:t>聞こえづらいと感じたら、まず耳鼻咽喉科を受診し、正しい評価を受けるようにしましょう。</a:t>
            </a:r>
            <a:endParaRPr kumimoji="1" lang="en-US" altLang="ja-JP" b="0" i="0">
              <a:solidFill>
                <a:srgbClr val="333333"/>
              </a:solidFill>
              <a:effectLst/>
              <a:latin typeface="ヒラギノ角ゴ ProN"/>
            </a:endParaRPr>
          </a:p>
          <a:p>
            <a:endParaRPr kumimoji="1" lang="ja-JP" altLang="en-US"/>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11</a:t>
            </a:fld>
            <a:endParaRPr kumimoji="1" lang="ja-JP" altLang="en-US"/>
          </a:p>
        </p:txBody>
      </p:sp>
    </p:spTree>
    <p:extLst>
      <p:ext uri="{BB962C8B-B14F-4D97-AF65-F5344CB8AC3E}">
        <p14:creationId xmlns:p14="http://schemas.microsoft.com/office/powerpoint/2010/main" val="422210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263D-43B2-AB8F-EF8A-632FA83944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34D09E-0BCC-D229-E90A-EB129395B1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BFCDAC-7C42-D357-ACFB-3B0EA7966005}"/>
              </a:ext>
            </a:extLst>
          </p:cNvPr>
          <p:cNvSpPr>
            <a:spLocks noGrp="1"/>
          </p:cNvSpPr>
          <p:nvPr>
            <p:ph type="body" idx="1"/>
          </p:nvPr>
        </p:nvSpPr>
        <p:spPr/>
        <p:txBody>
          <a:bodyPr/>
          <a:lstStyle/>
          <a:p>
            <a:r>
              <a:rPr kumimoji="1" lang="ja-JP" altLang="en-US"/>
              <a:t>聞こえづらくなったときに「聞こえ」をサポートする方法のひとつに補聴器があります</a:t>
            </a:r>
          </a:p>
        </p:txBody>
      </p:sp>
      <p:sp>
        <p:nvSpPr>
          <p:cNvPr id="4" name="スライド番号プレースホルダー 3">
            <a:extLst>
              <a:ext uri="{FF2B5EF4-FFF2-40B4-BE49-F238E27FC236}">
                <a16:creationId xmlns:a16="http://schemas.microsoft.com/office/drawing/2014/main" id="{36035ADE-076D-4645-5351-D90C44A025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8042F0-0B4A-4357-B070-4725C05A4B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7603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補聴器を使うときには、いくつか注意していただきたいことがあります。</a:t>
            </a:r>
            <a:endParaRPr kumimoji="1" lang="en-US" altLang="ja-JP"/>
          </a:p>
          <a:p>
            <a:r>
              <a:rPr lang="ja-JP" altLang="en-US">
                <a:latin typeface="UD デジタル 教科書体 NK-B" panose="02020700000000000000" pitchFamily="18" charset="-128"/>
                <a:ea typeface="UD デジタル 教科書体 NK-B" panose="02020700000000000000" pitchFamily="18" charset="-128"/>
              </a:rPr>
              <a:t>・自分でインターネット等で買わず、まずは、最寄りの耳鼻咽喉科を受診しましょう</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・補聴器には種類がたくさんありますが、自分ひとりで補聴器を選ばないようにしましょう</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・補聴器の値段も様々ですが、値段が高ければ良いわけではありません</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補聴器を使うことになった場合、はじめの数か月は付け心地に違和感があったり、音量が調整できなかったりと、なかなか補聴器が耳になじまないといわれています。定期的に補聴器専門医や言語聴覚士、認定補聴器技能者等にみてもらい、ただしく使えているかチェックしてもらうようにしましょう</a:t>
            </a:r>
            <a:endParaRPr lang="en-US" altLang="ja-JP">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13</a:t>
            </a:fld>
            <a:endParaRPr kumimoji="1" lang="ja-JP" altLang="en-US"/>
          </a:p>
        </p:txBody>
      </p:sp>
    </p:spTree>
    <p:extLst>
      <p:ext uri="{BB962C8B-B14F-4D97-AF65-F5344CB8AC3E}">
        <p14:creationId xmlns:p14="http://schemas.microsoft.com/office/powerpoint/2010/main" val="18186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補聴器が耳になじむのには数か月かかるといわれていますが、慣れてくると</a:t>
            </a:r>
            <a:r>
              <a:rPr lang="ja-JP" altLang="en-US">
                <a:latin typeface="UD デジタル 教科書体 NK-B" panose="02020700000000000000" pitchFamily="18" charset="-128"/>
                <a:ea typeface="UD デジタル 教科書体 NK-B" panose="02020700000000000000" pitchFamily="18" charset="-128"/>
              </a:rPr>
              <a:t>良く聞こえるようになるので人との会話が苦にならなくなり、人と会話をする機会が増えるかもしれません。</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また、買い物に出かけるなど、外出が増え、身体が活動的になるかもしれません。</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そうした生活ができることで、脳への刺激が維持・向上し、脳のはたらきが活発になり、認知機能の低下が予防できるかもしれません。</a:t>
            </a:r>
            <a:endParaRPr lang="en-US" altLang="ja-JP">
              <a:latin typeface="UD デジタル 教科書体 NK-B" panose="02020700000000000000" pitchFamily="18" charset="-128"/>
              <a:ea typeface="UD デジタル 教科書体 NK-B" panose="02020700000000000000" pitchFamily="18" charset="-128"/>
            </a:endParaRPr>
          </a:p>
          <a:p>
            <a:endParaRPr lang="en-US" altLang="ja-JP">
              <a:latin typeface="UD デジタル 教科書体 NK-B" panose="02020700000000000000" pitchFamily="18" charset="-128"/>
              <a:ea typeface="UD デジタル 教科書体 NK-B" panose="02020700000000000000" pitchFamily="18" charset="-128"/>
            </a:endParaRPr>
          </a:p>
          <a:p>
            <a:r>
              <a:rPr kumimoji="1" lang="ja-JP" altLang="en-US"/>
              <a:t>こうしてより長く、健康でいるためにも、自分の聞こえについて意識して生活してみてください。</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14</a:t>
            </a:fld>
            <a:endParaRPr kumimoji="1" lang="ja-JP" altLang="en-US"/>
          </a:p>
        </p:txBody>
      </p:sp>
    </p:spTree>
    <p:extLst>
      <p:ext uri="{BB962C8B-B14F-4D97-AF65-F5344CB8AC3E}">
        <p14:creationId xmlns:p14="http://schemas.microsoft.com/office/powerpoint/2010/main" val="315951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自分だけでなく、ご家族やお友達が聞こえづらそうと感じることもあるかもしれません。そんなときはこのような工夫をすると、お話がしやすくなるかもしれません。</a:t>
            </a:r>
            <a:endParaRPr kumimoji="1" lang="en-US" altLang="ja-JP"/>
          </a:p>
          <a:p>
            <a:endParaRPr kumimoji="1" lang="en-US" altLang="ja-JP"/>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室内の静かな場所で話しましょう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１ｍくらいの距離で近づいて話しましょう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口元が見えるよう、正面から話しましょう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ゆっくりめに話しましょう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少し大きめの声で話しましょう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相手が気づいてから会話を始めましょう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複数の時は、一人ずつ順番に話しましょう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伝わっているか確認しましょう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言い方を変えてみましょう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文字で書いてみましょう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1200">
                <a:latin typeface="UD デジタル 教科書体 NK-B" panose="02020700000000000000" pitchFamily="18" charset="-128"/>
                <a:ea typeface="UD デジタル 教科書体 NK-B" panose="02020700000000000000" pitchFamily="18" charset="-128"/>
              </a:rPr>
              <a:t>ジェスチャーを使ってみましょう</a:t>
            </a:r>
            <a:endParaRPr lang="en-US" altLang="ja-JP" sz="1200">
              <a:latin typeface="UD デジタル 教科書体 NK-B" panose="02020700000000000000" pitchFamily="18" charset="-128"/>
              <a:ea typeface="UD デジタル 教科書体 NK-B" panose="02020700000000000000" pitchFamily="18" charset="-128"/>
            </a:endParaRPr>
          </a:p>
          <a:p>
            <a:pPr marL="0" indent="0">
              <a:buFont typeface="+mj-lt"/>
              <a:buNone/>
            </a:pPr>
            <a:endParaRPr kumimoji="1" lang="en-US" altLang="ja-JP" sz="1200">
              <a:latin typeface="UD デジタル 教科書体 NK-B" panose="02020700000000000000" pitchFamily="18" charset="-128"/>
              <a:ea typeface="UD デジタル 教科書体 NK-B" panose="02020700000000000000" pitchFamily="18" charset="-128"/>
            </a:endParaRPr>
          </a:p>
          <a:p>
            <a:pPr marL="0" indent="0">
              <a:buFont typeface="+mj-lt"/>
              <a:buNone/>
            </a:pPr>
            <a:r>
              <a:rPr kumimoji="1" lang="ja-JP" altLang="en-US" sz="1200">
                <a:latin typeface="UD デジタル 教科書体 NK-B" panose="02020700000000000000" pitchFamily="18" charset="-128"/>
                <a:ea typeface="UD デジタル 教科書体 NK-B" panose="02020700000000000000" pitchFamily="18" charset="-128"/>
              </a:rPr>
              <a:t>ぜひいくつか覚えておき、聞こえづらい時には試してみてください。</a:t>
            </a:r>
            <a:endParaRPr kumimoji="1" lang="ja-JP" altLang="en-US"/>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15</a:t>
            </a:fld>
            <a:endParaRPr kumimoji="1" lang="ja-JP" altLang="en-US"/>
          </a:p>
        </p:txBody>
      </p:sp>
    </p:spTree>
    <p:extLst>
      <p:ext uri="{BB962C8B-B14F-4D97-AF65-F5344CB8AC3E}">
        <p14:creationId xmlns:p14="http://schemas.microsoft.com/office/powerpoint/2010/main" val="237513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0CBF7-9215-8EA5-8E9E-40792CF0B2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5C6D041-706F-6384-8419-849055E57F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C988CB-2E9D-C2C0-C95F-CFBF4D342EFC}"/>
              </a:ext>
            </a:extLst>
          </p:cNvPr>
          <p:cNvSpPr>
            <a:spLocks noGrp="1"/>
          </p:cNvSpPr>
          <p:nvPr>
            <p:ph type="body" idx="1"/>
          </p:nvPr>
        </p:nvSpPr>
        <p:spPr/>
        <p:txBody>
          <a:bodyPr/>
          <a:lstStyle/>
          <a:p>
            <a:r>
              <a:rPr kumimoji="1" lang="ja-JP" altLang="en-US"/>
              <a:t>聞こえづらい状態になったとき、放っておかないことも大切です</a:t>
            </a:r>
          </a:p>
        </p:txBody>
      </p:sp>
      <p:sp>
        <p:nvSpPr>
          <p:cNvPr id="4" name="スライド番号プレースホルダー 3">
            <a:extLst>
              <a:ext uri="{FF2B5EF4-FFF2-40B4-BE49-F238E27FC236}">
                <a16:creationId xmlns:a16="http://schemas.microsoft.com/office/drawing/2014/main" id="{4EDBF594-0307-20F3-F3E2-8E05CA3526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8042F0-0B4A-4357-B070-4725C05A4B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7922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ここまでお話したように、自分が気付かないうちに、聞こえづらい状態は始まっているかもしれません。</a:t>
            </a:r>
            <a:endParaRPr kumimoji="1" lang="en-US" altLang="ja-JP"/>
          </a:p>
          <a:p>
            <a:r>
              <a:rPr kumimoji="1" lang="ja-JP" altLang="en-US"/>
              <a:t>もし聞こえづらいなと感じたら、早めに耳鼻咽喉科を受診するようにしてください。</a:t>
            </a:r>
            <a:endParaRPr kumimoji="1" lang="en-US" altLang="ja-JP"/>
          </a:p>
          <a:p>
            <a:r>
              <a:rPr kumimoji="1" lang="ja-JP" altLang="en-US"/>
              <a:t>耳垢を取ってもらったり、お薬を飲むことで、聞こえづらさが改善するかもしれません。</a:t>
            </a:r>
            <a:endParaRPr kumimoji="1" lang="en-US" altLang="ja-JP"/>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17</a:t>
            </a:fld>
            <a:endParaRPr kumimoji="1" lang="ja-JP" altLang="en-US"/>
          </a:p>
        </p:txBody>
      </p:sp>
    </p:spTree>
    <p:extLst>
      <p:ext uri="{BB962C8B-B14F-4D97-AF65-F5344CB8AC3E}">
        <p14:creationId xmlns:p14="http://schemas.microsoft.com/office/powerpoint/2010/main" val="329426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ご清聴いただき、ありがとうございました。</a:t>
            </a:r>
            <a:endParaRPr kumimoji="1" lang="en-US" altLang="ja-JP"/>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18</a:t>
            </a:fld>
            <a:endParaRPr kumimoji="1" lang="ja-JP" altLang="en-US"/>
          </a:p>
        </p:txBody>
      </p:sp>
    </p:spTree>
    <p:extLst>
      <p:ext uri="{BB962C8B-B14F-4D97-AF65-F5344CB8AC3E}">
        <p14:creationId xmlns:p14="http://schemas.microsoft.com/office/powerpoint/2010/main" val="379536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（自治体のみなさまへ：各スライドのノート欄に参考として読み原稿案を入力しています。必要に応じて情報を追加しながらご説明に参考にしていただければ幸いです。</a:t>
            </a:r>
            <a:r>
              <a:rPr kumimoji="1" lang="en-US" altLang="ja-JP"/>
              <a:t>※</a:t>
            </a:r>
            <a:r>
              <a:rPr kumimoji="1" lang="ja-JP" altLang="en-US"/>
              <a:t>パワーポイントの印刷設定を変えることで、話者用にノート付きのスライドを印刷することもできます。）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1</a:t>
            </a:fld>
            <a:endParaRPr kumimoji="1" lang="ja-JP" altLang="en-US"/>
          </a:p>
        </p:txBody>
      </p:sp>
    </p:spTree>
    <p:extLst>
      <p:ext uri="{BB962C8B-B14F-4D97-AF65-F5344CB8AC3E}">
        <p14:creationId xmlns:p14="http://schemas.microsoft.com/office/powerpoint/2010/main" val="247941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みなさんは、これまで「聞こえ」について意識したことがありますか？</a:t>
            </a:r>
            <a:endParaRPr kumimoji="1" lang="en-US" altLang="ja-JP"/>
          </a:p>
          <a:p>
            <a:r>
              <a:rPr kumimoji="1" lang="ja-JP" altLang="en-US"/>
              <a:t>日常生活を送る中では、家族や友達と会話したり、テレビを見たり、音楽を聴いたり、と、聞こえることが当たり前になっていると思います。</a:t>
            </a:r>
            <a:endParaRPr kumimoji="1" lang="en-US" altLang="ja-JP"/>
          </a:p>
          <a:p>
            <a:r>
              <a:rPr kumimoji="1" lang="ja-JP" altLang="en-US"/>
              <a:t>今日は、普段あまり意識せずに生活しがちな「聞こえ」について、説明します。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3</a:t>
            </a:fld>
            <a:endParaRPr kumimoji="1" lang="ja-JP" altLang="en-US"/>
          </a:p>
        </p:txBody>
      </p:sp>
    </p:spTree>
    <p:extLst>
      <p:ext uri="{BB962C8B-B14F-4D97-AF65-F5344CB8AC3E}">
        <p14:creationId xmlns:p14="http://schemas.microsoft.com/office/powerpoint/2010/main" val="154178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年齢を重ねていくと耳が聞こえづらくなっていくのは、みなさんもよく知っているかと思いますが、</a:t>
            </a:r>
            <a:endParaRPr kumimoji="1" lang="en-US" altLang="ja-JP"/>
          </a:p>
          <a:p>
            <a:r>
              <a:rPr kumimoji="1" lang="ja-JP" altLang="en-US"/>
              <a:t>実は、加齢による聴力の低下は、人によっては</a:t>
            </a:r>
            <a:r>
              <a:rPr kumimoji="1" lang="en-US" altLang="ja-JP"/>
              <a:t>40</a:t>
            </a:r>
            <a:r>
              <a:rPr kumimoji="1" lang="ja-JP" altLang="en-US"/>
              <a:t>歳代から始まるといわれています。</a:t>
            </a:r>
            <a:endParaRPr kumimoji="1" lang="en-US" altLang="ja-JP"/>
          </a:p>
          <a:p>
            <a:r>
              <a:rPr kumimoji="1" lang="ja-JP" altLang="en-US"/>
              <a:t>調査によると、</a:t>
            </a:r>
            <a:r>
              <a:rPr kumimoji="1" lang="en-US" altLang="ja-JP"/>
              <a:t>65</a:t>
            </a:r>
            <a:r>
              <a:rPr kumimoji="1" lang="ja-JP" altLang="en-US"/>
              <a:t>歳を超えると聞こえづらさを感じる人が一気に増え、特に</a:t>
            </a:r>
            <a:r>
              <a:rPr kumimoji="1" lang="en-US" altLang="ja-JP"/>
              <a:t>75</a:t>
            </a:r>
            <a:r>
              <a:rPr kumimoji="1" lang="ja-JP" altLang="en-US"/>
              <a:t>歳以上になると、２人に１人、約半数の方が聞こえづらさを感じているといわれています。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4</a:t>
            </a:fld>
            <a:endParaRPr kumimoji="1" lang="ja-JP" altLang="en-US"/>
          </a:p>
        </p:txBody>
      </p:sp>
    </p:spTree>
    <p:extLst>
      <p:ext uri="{BB962C8B-B14F-4D97-AF65-F5344CB8AC3E}">
        <p14:creationId xmlns:p14="http://schemas.microsoft.com/office/powerpoint/2010/main" val="408335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普段の生活で、これに当てはまるような経験はありませんか？</a:t>
            </a:r>
            <a:endParaRPr kumimoji="1" lang="en-US" altLang="ja-JP"/>
          </a:p>
          <a:p>
            <a:r>
              <a:rPr kumimoji="1" lang="ja-JP" altLang="en-US"/>
              <a:t>●会話をしているとき、聞き返すことがよくある</a:t>
            </a:r>
          </a:p>
          <a:p>
            <a:r>
              <a:rPr kumimoji="1" lang="ja-JP" altLang="en-US"/>
              <a:t>●相手の言った内容が聞き取れず、推測で言葉を判断することがある</a:t>
            </a:r>
          </a:p>
          <a:p>
            <a:r>
              <a:rPr kumimoji="1" lang="ja-JP" altLang="en-US"/>
              <a:t>●電子レンジの音や玄関のチャイムの音が聞こえにくい</a:t>
            </a:r>
          </a:p>
          <a:p>
            <a:r>
              <a:rPr kumimoji="1" lang="ja-JP" altLang="en-US"/>
              <a:t>●家族に「テレビの音量が大きい」とよく言われる</a:t>
            </a:r>
          </a:p>
          <a:p>
            <a:r>
              <a:rPr kumimoji="1" lang="ja-JP" altLang="en-US"/>
              <a:t>●大勢の人がいる場所や周りがうるさい中での会話は、聞きたい人の声が聞きづらい</a:t>
            </a:r>
          </a:p>
          <a:p>
            <a:endParaRPr kumimoji="1" lang="en-US" altLang="ja-JP"/>
          </a:p>
          <a:p>
            <a:r>
              <a:rPr kumimoji="1" lang="ja-JP" altLang="en-US"/>
              <a:t>このあとの聞こえのチェックでも説明しますが、この５つのうち１つでも当てはまる場合には、聞こえづらさが進行している可能性があります。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5</a:t>
            </a:fld>
            <a:endParaRPr kumimoji="1" lang="ja-JP" altLang="en-US"/>
          </a:p>
        </p:txBody>
      </p:sp>
    </p:spTree>
    <p:extLst>
      <p:ext uri="{BB962C8B-B14F-4D97-AF65-F5344CB8AC3E}">
        <p14:creationId xmlns:p14="http://schemas.microsoft.com/office/powerpoint/2010/main" val="373746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では、聞こえづらい状態になると、どんな困りごとが起こるでしょうか？</a:t>
            </a:r>
            <a:endParaRPr kumimoji="1" lang="en-US" altLang="ja-JP"/>
          </a:p>
          <a:p>
            <a:r>
              <a:rPr kumimoji="1" lang="ja-JP" altLang="en-US"/>
              <a:t>例えば、車が近づいてくることに気付かなかったり、車のクラクションが聞こえなかったりすると、危ない状況に気付けない可能性があります。</a:t>
            </a:r>
            <a:endParaRPr kumimoji="1" lang="en-US" altLang="ja-JP"/>
          </a:p>
          <a:p>
            <a:r>
              <a:rPr kumimoji="1" lang="ja-JP" altLang="en-US"/>
              <a:t>一緒に話をしている相手の声が聞こえづらいと、ご家族やお友達との会話がスムーズにできなくなり、コミュニケーションがうまくいかなくなるかもしれません。</a:t>
            </a:r>
            <a:endParaRPr kumimoji="1" lang="en-US" altLang="ja-JP"/>
          </a:p>
          <a:p>
            <a:endParaRPr kumimoji="1" lang="en-US" altLang="ja-JP"/>
          </a:p>
          <a:p>
            <a:r>
              <a:rPr kumimoji="1" lang="ja-JP" altLang="en-US"/>
              <a:t>家の中では、やかんのお湯が沸騰していることに気が付かなかったり、玄関のチャイムがなっていることに気付かなかったり、地震や台風のときの避難指示に気付かないということも考えられます。</a:t>
            </a:r>
            <a:endParaRPr kumimoji="1" lang="en-US" altLang="ja-JP"/>
          </a:p>
          <a:p>
            <a:r>
              <a:rPr kumimoji="1" lang="ja-JP" altLang="en-US"/>
              <a:t>こうした状態が続くと、だんだんと自分に自信がなくなったり、人と話をするのが億劫になってしまったりして、場合によっては社会的に孤立し、うつ状態になってしまうこともあります。</a:t>
            </a:r>
            <a:endParaRPr kumimoji="1" lang="en-US" altLang="ja-JP"/>
          </a:p>
          <a:p>
            <a:r>
              <a:rPr kumimoji="1" lang="ja-JP" altLang="en-US"/>
              <a:t>人とのコミュニケーションが極端に少ない状態が続くと、認知機能に影響をもたらす可能性もあることが分かってきており、聞こえづらい状態は、認知症が進む原因の一つとされています。</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6</a:t>
            </a:fld>
            <a:endParaRPr kumimoji="1" lang="ja-JP" altLang="en-US"/>
          </a:p>
        </p:txBody>
      </p:sp>
    </p:spTree>
    <p:extLst>
      <p:ext uri="{BB962C8B-B14F-4D97-AF65-F5344CB8AC3E}">
        <p14:creationId xmlns:p14="http://schemas.microsoft.com/office/powerpoint/2010/main" val="42818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057CA-C057-2AFE-5266-69833670F0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8801A2-134F-E822-FB34-3997CBB2B1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99AA7A2-DA53-047F-954A-1442EE42FE11}"/>
              </a:ext>
            </a:extLst>
          </p:cNvPr>
          <p:cNvSpPr>
            <a:spLocks noGrp="1"/>
          </p:cNvSpPr>
          <p:nvPr>
            <p:ph type="body" idx="1"/>
          </p:nvPr>
        </p:nvSpPr>
        <p:spPr/>
        <p:txBody>
          <a:bodyPr/>
          <a:lstStyle/>
          <a:p>
            <a:r>
              <a:rPr kumimoji="1" lang="ja-JP" altLang="en-US"/>
              <a:t>それでは、聞こえづらくなるのを防ぐには、どうすればよいのでしょうか。</a:t>
            </a:r>
            <a:endParaRPr kumimoji="1" lang="en-US" altLang="ja-JP"/>
          </a:p>
          <a:p>
            <a:r>
              <a:rPr kumimoji="1" lang="ja-JP" altLang="en-US"/>
              <a:t>ここからは、聞こえづらくなるのを防ぐために気を付けると良いことを説明します。</a:t>
            </a:r>
          </a:p>
        </p:txBody>
      </p:sp>
      <p:sp>
        <p:nvSpPr>
          <p:cNvPr id="4" name="スライド番号プレースホルダー 3">
            <a:extLst>
              <a:ext uri="{FF2B5EF4-FFF2-40B4-BE49-F238E27FC236}">
                <a16:creationId xmlns:a16="http://schemas.microsoft.com/office/drawing/2014/main" id="{D65B86D2-1D93-B37D-9580-81701D8059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8042F0-0B4A-4357-B070-4725C05A4B6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3607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では、聞こえづらい状態にならないために何をすればよいでしょうか？</a:t>
            </a:r>
            <a:endParaRPr kumimoji="1" lang="en-US" altLang="ja-JP"/>
          </a:p>
          <a:p>
            <a:r>
              <a:rPr kumimoji="1" lang="ja-JP" altLang="en-US"/>
              <a:t>まずは、テレビを見たり音楽を聴いたりするときに、音が大きすぎないか気を付けるようにしましょう。</a:t>
            </a:r>
            <a:endParaRPr kumimoji="1" lang="en-US" altLang="ja-JP"/>
          </a:p>
          <a:p>
            <a:r>
              <a:rPr kumimoji="1" lang="ja-JP" altLang="en-US"/>
              <a:t>イヤホンを使って音楽を聴くことがある人は、音の大きさにも注意したり、そもそもあまり長い時間イヤホンをつけっぱなしにしないようにしましょう。</a:t>
            </a:r>
            <a:endParaRPr kumimoji="1" lang="en-US" altLang="ja-JP"/>
          </a:p>
          <a:p>
            <a:r>
              <a:rPr kumimoji="1" lang="ja-JP" altLang="en-US"/>
              <a:t>また、大きな音が常に出ている状態は耳によくありません。大きな音が常に出ているような場所はできるだけ避けるようにしましょう。</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8</a:t>
            </a:fld>
            <a:endParaRPr kumimoji="1" lang="ja-JP" altLang="en-US"/>
          </a:p>
        </p:txBody>
      </p:sp>
    </p:spTree>
    <p:extLst>
      <p:ext uri="{BB962C8B-B14F-4D97-AF65-F5344CB8AC3E}">
        <p14:creationId xmlns:p14="http://schemas.microsoft.com/office/powerpoint/2010/main" val="251944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年を重ねることによる聞こえづらさの場合は、日頃の生活習慣を見直すことで、身体の機能を維持することができ、進行や発症を遅らせることにも繋がります。</a:t>
            </a:r>
            <a:endParaRPr kumimoji="1" lang="en-US" altLang="ja-JP"/>
          </a:p>
          <a:p>
            <a:r>
              <a:rPr kumimoji="1" lang="ja-JP" altLang="en-US"/>
              <a:t>生活習慣病の予防にもなりますので、栄養バランスの取れた食事を摂ったり、適度に身体を動かしたり、しっかり睡眠を取ることもとても大切です。</a:t>
            </a:r>
            <a:endParaRPr kumimoji="1" lang="en-US" altLang="ja-JP"/>
          </a:p>
          <a:p>
            <a:r>
              <a:rPr kumimoji="1" lang="ja-JP" altLang="en-US"/>
              <a:t>また、煙草を吸うことにより、耳の毛細血管の流れが悪くなることも、聞こえづらさの原因の一つになります。禁煙するように心がけましょう。</a:t>
            </a:r>
          </a:p>
        </p:txBody>
      </p:sp>
      <p:sp>
        <p:nvSpPr>
          <p:cNvPr id="4" name="スライド番号プレースホルダー 3"/>
          <p:cNvSpPr>
            <a:spLocks noGrp="1"/>
          </p:cNvSpPr>
          <p:nvPr>
            <p:ph type="sldNum" sz="quarter" idx="5"/>
          </p:nvPr>
        </p:nvSpPr>
        <p:spPr/>
        <p:txBody>
          <a:bodyPr/>
          <a:lstStyle/>
          <a:p>
            <a:fld id="{6A8042F0-0B4A-4357-B070-4725C05A4B63}" type="slidenum">
              <a:rPr kumimoji="1" lang="ja-JP" altLang="en-US" smtClean="0"/>
              <a:t>9</a:t>
            </a:fld>
            <a:endParaRPr kumimoji="1" lang="ja-JP" altLang="en-US"/>
          </a:p>
        </p:txBody>
      </p:sp>
    </p:spTree>
    <p:extLst>
      <p:ext uri="{BB962C8B-B14F-4D97-AF65-F5344CB8AC3E}">
        <p14:creationId xmlns:p14="http://schemas.microsoft.com/office/powerpoint/2010/main" val="420311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90681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74290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49913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8661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4922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233881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39909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6816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23281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49497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B82784-5A97-4C96-97C0-75C5DA3E4152}" type="datetimeFigureOut">
              <a:rPr kumimoji="1" lang="ja-JP" altLang="en-US" smtClean="0"/>
              <a:t>2025/3/31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62597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82784-5A97-4C96-97C0-75C5DA3E4152}" type="datetimeFigureOut">
              <a:rPr kumimoji="1" lang="ja-JP" altLang="en-US" smtClean="0"/>
              <a:t>2025/3/31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7B402-CEFD-4882-9005-5C13ADBC0641}" type="slidenum">
              <a:rPr kumimoji="1" lang="ja-JP" altLang="en-US" smtClean="0"/>
              <a:t>‹#›</a:t>
            </a:fld>
            <a:endParaRPr kumimoji="1" lang="ja-JP" altLang="en-US"/>
          </a:p>
        </p:txBody>
      </p:sp>
    </p:spTree>
    <p:extLst>
      <p:ext uri="{BB962C8B-B14F-4D97-AF65-F5344CB8AC3E}">
        <p14:creationId xmlns:p14="http://schemas.microsoft.com/office/powerpoint/2010/main" val="3719900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6FC1C26C-7806-B45F-0489-775722C99CC8}"/>
              </a:ext>
            </a:extLst>
          </p:cNvPr>
          <p:cNvSpPr/>
          <p:nvPr/>
        </p:nvSpPr>
        <p:spPr>
          <a:xfrm>
            <a:off x="488272" y="673768"/>
            <a:ext cx="8087557" cy="5534527"/>
          </a:xfrm>
          <a:prstGeom prst="roundRect">
            <a:avLst>
              <a:gd name="adj" fmla="val 7859"/>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3200" b="1" u="sng" dirty="0">
                <a:latin typeface="BIZ UDPゴシック" panose="020B0400000000000000" pitchFamily="50" charset="-128"/>
                <a:ea typeface="BIZ UDPゴシック" panose="020B0400000000000000" pitchFamily="50" charset="-128"/>
              </a:rPr>
              <a:t>本資料について</a:t>
            </a:r>
            <a:endParaRPr kumimoji="1" lang="en-US" altLang="ja-JP" sz="3200" b="1" u="sng"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本資料は、モデル自治体で実際に使用した際の感想や</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有識者による検討委員会での議論をもとに作成しました。</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聞こえについての講話を行う場合、本資料をぜひご活用ください。</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活用の際には、講話の実施目的や参加者集団の特性に応じて</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説明する内容を適宜変更してご使用ください。</a:t>
            </a:r>
            <a:endParaRPr kumimoji="1" lang="en-US" altLang="ja-JP" dirty="0">
              <a:latin typeface="BIZ UDPゴシック" panose="020B0400000000000000" pitchFamily="50" charset="-128"/>
              <a:ea typeface="BIZ UDPゴシック" panose="020B0400000000000000" pitchFamily="50" charset="-128"/>
            </a:endParaRPr>
          </a:p>
          <a:p>
            <a:pPr marL="722313"/>
            <a:r>
              <a:rPr kumimoji="1" lang="ja-JP" altLang="en-US" sz="1400" dirty="0">
                <a:solidFill>
                  <a:srgbClr val="FFFFCC"/>
                </a:solidFill>
                <a:latin typeface="BIZ UDPゴシック" panose="020B0400000000000000" pitchFamily="50" charset="-128"/>
                <a:ea typeface="BIZ UDPゴシック" panose="020B0400000000000000" pitchFamily="50" charset="-128"/>
              </a:rPr>
              <a:t>＜変更の例＞</a:t>
            </a:r>
            <a:endParaRPr kumimoji="1" lang="en-US" altLang="ja-JP" sz="1400" dirty="0">
              <a:solidFill>
                <a:srgbClr val="FFFFCC"/>
              </a:solidFill>
              <a:latin typeface="BIZ UDPゴシック" panose="020B0400000000000000" pitchFamily="50" charset="-128"/>
              <a:ea typeface="BIZ UDPゴシック" panose="020B0400000000000000" pitchFamily="50" charset="-128"/>
            </a:endParaRPr>
          </a:p>
          <a:p>
            <a:pPr marL="895350" indent="-173038">
              <a:buFont typeface="Arial" panose="020B0604020202020204" pitchFamily="34" charset="0"/>
              <a:buChar char="•"/>
            </a:pPr>
            <a:r>
              <a:rPr kumimoji="1" lang="ja-JP" altLang="en-US" sz="1400" dirty="0">
                <a:solidFill>
                  <a:srgbClr val="FFFFCC"/>
                </a:solidFill>
                <a:latin typeface="BIZ UDPゴシック" panose="020B0400000000000000" pitchFamily="50" charset="-128"/>
                <a:ea typeface="BIZ UDPゴシック" panose="020B0400000000000000" pitchFamily="50" charset="-128"/>
              </a:rPr>
              <a:t>耳鼻咽喉科が近隣にない場合、耳鼻咽喉科の受診ではなく「専門職への相談」とする</a:t>
            </a:r>
            <a:endParaRPr kumimoji="1" lang="en-US" altLang="ja-JP" sz="1400" dirty="0">
              <a:solidFill>
                <a:srgbClr val="FFFFCC"/>
              </a:solidFill>
              <a:latin typeface="BIZ UDPゴシック" panose="020B0400000000000000" pitchFamily="50" charset="-128"/>
              <a:ea typeface="BIZ UDPゴシック" panose="020B0400000000000000" pitchFamily="50" charset="-128"/>
            </a:endParaRPr>
          </a:p>
          <a:p>
            <a:pPr marL="895350" indent="-173038">
              <a:buFont typeface="Arial" panose="020B0604020202020204" pitchFamily="34" charset="0"/>
              <a:buChar char="•"/>
            </a:pPr>
            <a:r>
              <a:rPr kumimoji="1" lang="ja-JP" altLang="en-US" sz="1400" dirty="0">
                <a:solidFill>
                  <a:srgbClr val="FFFFCC"/>
                </a:solidFill>
                <a:latin typeface="BIZ UDPゴシック" panose="020B0400000000000000" pitchFamily="50" charset="-128"/>
                <a:ea typeface="BIZ UDPゴシック" panose="020B0400000000000000" pitchFamily="50" charset="-128"/>
              </a:rPr>
              <a:t>高齢者以外の若い世代も含めた対象へ普及啓発に使う場合、イラストの一部を若い人に変更したり、補聴器の説明を簡略化する</a:t>
            </a:r>
            <a:endParaRPr kumimoji="1" lang="en-US" altLang="ja-JP" sz="1400" dirty="0">
              <a:solidFill>
                <a:srgbClr val="FFFFCC"/>
              </a:solidFill>
              <a:latin typeface="BIZ UDPゴシック" panose="020B0400000000000000" pitchFamily="50" charset="-128"/>
              <a:ea typeface="BIZ UDPゴシック" panose="020B0400000000000000" pitchFamily="50" charset="-128"/>
            </a:endParaRPr>
          </a:p>
          <a:p>
            <a:pPr marL="895350" indent="-173038">
              <a:buFont typeface="Arial" panose="020B0604020202020204" pitchFamily="34" charset="0"/>
              <a:buChar char="•"/>
            </a:pPr>
            <a:r>
              <a:rPr kumimoji="1" lang="ja-JP" altLang="en-US" sz="1400" dirty="0">
                <a:solidFill>
                  <a:srgbClr val="FFFFCC"/>
                </a:solidFill>
                <a:latin typeface="BIZ UDPゴシック" panose="020B0400000000000000" pitchFamily="50" charset="-128"/>
                <a:ea typeface="BIZ UDPゴシック" panose="020B0400000000000000" pitchFamily="50" charset="-128"/>
              </a:rPr>
              <a:t>自治体の補聴器助成事業の説明のスライドを追加する</a:t>
            </a:r>
            <a:endParaRPr kumimoji="1" lang="en-US" altLang="ja-JP" sz="1400" dirty="0">
              <a:solidFill>
                <a:srgbClr val="FFFFCC"/>
              </a:solidFill>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また、パワーポイントのノート機能を使い、</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講話の際の読み原稿の案を記載しています。</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そちらも併せて参考にしてください。</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079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a:xfrm>
            <a:off x="463112" y="365126"/>
            <a:ext cx="8416738" cy="1325563"/>
          </a:xfrm>
        </p:spPr>
        <p:txBody>
          <a:bodyPr>
            <a:normAutofit fontScale="90000"/>
          </a:bodyPr>
          <a:lstStyle/>
          <a:p>
            <a:r>
              <a:rPr lang="ja-JP" altLang="en-US" sz="4000">
                <a:latin typeface="UD デジタル 教科書体 NK-B" panose="02020700000000000000" pitchFamily="18" charset="-128"/>
                <a:ea typeface="UD デジタル 教科書体 NK-B" panose="02020700000000000000" pitchFamily="18" charset="-128"/>
              </a:rPr>
              <a:t>老化を遅らせ、聞こえづらくなるのを</a:t>
            </a:r>
            <a:br>
              <a:rPr lang="en-US" altLang="ja-JP" sz="4000">
                <a:latin typeface="UD デジタル 教科書体 NK-B" panose="02020700000000000000" pitchFamily="18" charset="-128"/>
                <a:ea typeface="UD デジタル 教科書体 NK-B" panose="02020700000000000000" pitchFamily="18" charset="-128"/>
              </a:rPr>
            </a:br>
            <a:r>
              <a:rPr lang="ja-JP" altLang="en-US" sz="4000">
                <a:latin typeface="UD デジタル 教科書体 NK-B" panose="02020700000000000000" pitchFamily="18" charset="-128"/>
                <a:ea typeface="UD デジタル 教科書体 NK-B" panose="02020700000000000000" pitchFamily="18" charset="-128"/>
              </a:rPr>
              <a:t>予防するために生活習慣を見直しましょう。</a:t>
            </a:r>
          </a:p>
        </p:txBody>
      </p:sp>
      <p:sp>
        <p:nvSpPr>
          <p:cNvPr id="3" name="コンテンツ プレースホルダー 2">
            <a:extLst>
              <a:ext uri="{FF2B5EF4-FFF2-40B4-BE49-F238E27FC236}">
                <a16:creationId xmlns:a16="http://schemas.microsoft.com/office/drawing/2014/main" id="{FFB6402F-37D8-A896-AE4F-865360401476}"/>
              </a:ext>
            </a:extLst>
          </p:cNvPr>
          <p:cNvSpPr>
            <a:spLocks noGrp="1"/>
          </p:cNvSpPr>
          <p:nvPr>
            <p:ph idx="1"/>
          </p:nvPr>
        </p:nvSpPr>
        <p:spPr/>
        <p:txBody>
          <a:bodyPr/>
          <a:lstStyle/>
          <a:p>
            <a:r>
              <a:rPr lang="ja-JP" altLang="en-US">
                <a:latin typeface="UD デジタル 教科書体 NK-B" panose="02020700000000000000" pitchFamily="18" charset="-128"/>
                <a:ea typeface="UD デジタル 教科書体 NK-B" panose="02020700000000000000" pitchFamily="18" charset="-128"/>
              </a:rPr>
              <a:t>栄養バランスがとれた食事をとりましょう</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適度な運動をしましょう</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規則正しい睡眠をとりましょう</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禁煙しましょう</a:t>
            </a:r>
            <a:endParaRPr lang="en-US" altLang="ja-JP">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a:t>引用元：　日本耳鼻咽喉科頭頸部外科学会　</a:t>
            </a:r>
            <a:r>
              <a:rPr lang="en-US" altLang="ja-JP" sz="1100"/>
              <a:t>Hear well, Enjoy life</a:t>
            </a:r>
          </a:p>
          <a:p>
            <a:r>
              <a:rPr lang="ja-JP" altLang="en-US" sz="1100"/>
              <a:t>https://www.jibika.or.jp/owned/hwel/hearingloss/</a:t>
            </a:r>
          </a:p>
        </p:txBody>
      </p:sp>
      <p:pic>
        <p:nvPicPr>
          <p:cNvPr id="7170" name="Picture 2" descr="足踏み運動をする人のイラスト（お爺さん）">
            <a:extLst>
              <a:ext uri="{FF2B5EF4-FFF2-40B4-BE49-F238E27FC236}">
                <a16:creationId xmlns:a16="http://schemas.microsoft.com/office/drawing/2014/main" id="{3E6FE703-84B9-20EA-E64F-D7639CD558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2064" y="4098413"/>
            <a:ext cx="1294891" cy="2031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足踏み運動をする人のイラスト（お婆さん）">
            <a:extLst>
              <a:ext uri="{FF2B5EF4-FFF2-40B4-BE49-F238E27FC236}">
                <a16:creationId xmlns:a16="http://schemas.microsoft.com/office/drawing/2014/main" id="{B8D72F7D-162D-A04A-D24B-8AD72A3DF2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7342" y="4051063"/>
            <a:ext cx="1188252" cy="2031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食事をしているお婆さんのイラスト">
            <a:extLst>
              <a:ext uri="{FF2B5EF4-FFF2-40B4-BE49-F238E27FC236}">
                <a16:creationId xmlns:a16="http://schemas.microsoft.com/office/drawing/2014/main" id="{8781C13B-0150-6277-A845-42B7B8A764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650" y="4262717"/>
            <a:ext cx="1866201" cy="181954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禁煙マークのイラスト">
            <a:extLst>
              <a:ext uri="{FF2B5EF4-FFF2-40B4-BE49-F238E27FC236}">
                <a16:creationId xmlns:a16="http://schemas.microsoft.com/office/drawing/2014/main" id="{D66F7C8E-A43E-E5A8-DB90-0BCFF5DED73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41381" y="4543219"/>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ベッド, 小さい, 座る, テーブル が含まれている画像&#10;&#10;AI によって生成されたコンテンツは間違っている可能性があります。">
            <a:extLst>
              <a:ext uri="{FF2B5EF4-FFF2-40B4-BE49-F238E27FC236}">
                <a16:creationId xmlns:a16="http://schemas.microsoft.com/office/drawing/2014/main" id="{BD2A17B2-3536-0406-0655-4C14FE250B98}"/>
              </a:ext>
            </a:extLst>
          </p:cNvPr>
          <p:cNvPicPr>
            <a:picLocks noChangeAspect="1"/>
          </p:cNvPicPr>
          <p:nvPr/>
        </p:nvPicPr>
        <p:blipFill>
          <a:blip r:embed="rId7"/>
          <a:stretch>
            <a:fillRect/>
          </a:stretch>
        </p:blipFill>
        <p:spPr>
          <a:xfrm>
            <a:off x="5252880" y="4262717"/>
            <a:ext cx="1942576" cy="1819546"/>
          </a:xfrm>
          <a:prstGeom prst="rect">
            <a:avLst/>
          </a:prstGeom>
        </p:spPr>
      </p:pic>
    </p:spTree>
    <p:extLst>
      <p:ext uri="{BB962C8B-B14F-4D97-AF65-F5344CB8AC3E}">
        <p14:creationId xmlns:p14="http://schemas.microsoft.com/office/powerpoint/2010/main" val="246920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B34B-EB28-CA05-5DA9-BD55945D0125}"/>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83323100-180F-ABB6-1A5E-7B9707C95992}"/>
              </a:ext>
            </a:extLst>
          </p:cNvPr>
          <p:cNvSpPr txBox="1">
            <a:spLocks/>
          </p:cNvSpPr>
          <p:nvPr/>
        </p:nvSpPr>
        <p:spPr>
          <a:xfrm>
            <a:off x="297180" y="1084082"/>
            <a:ext cx="8549640" cy="484537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88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聞こえづらさ</a:t>
            </a:r>
            <a:r>
              <a:rPr lang="ja-JP" altLang="en-US" sz="6600">
                <a:solidFill>
                  <a:prstClr val="black"/>
                </a:solidFill>
                <a:latin typeface="UD デジタル 教科書体 NK-B" panose="02020700000000000000" pitchFamily="18" charset="-128"/>
                <a:ea typeface="UD デジタル 教科書体 NK-B" panose="02020700000000000000" pitchFamily="18" charset="-128"/>
              </a:rPr>
              <a:t>には</a:t>
            </a:r>
            <a:endParaRPr lang="en-US" altLang="ja-JP" sz="660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種類があり、</a:t>
            </a:r>
            <a:endParaRPr kumimoji="1" lang="en-US" altLang="ja-JP"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治る場合もあります</a:t>
            </a:r>
            <a:endParaRPr kumimoji="1" lang="en-US" altLang="ja-JP"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Tree>
    <p:extLst>
      <p:ext uri="{BB962C8B-B14F-4D97-AF65-F5344CB8AC3E}">
        <p14:creationId xmlns:p14="http://schemas.microsoft.com/office/powerpoint/2010/main" val="222808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lstStyle/>
          <a:p>
            <a:r>
              <a:rPr lang="ja-JP" altLang="en-US">
                <a:latin typeface="UD デジタル 教科書体 NK-B" panose="02020700000000000000" pitchFamily="18" charset="-128"/>
                <a:ea typeface="UD デジタル 教科書体 NK-B" panose="02020700000000000000" pitchFamily="18" charset="-128"/>
              </a:rPr>
              <a:t>聞こえづらい状態　＝　難聴</a:t>
            </a:r>
          </a:p>
        </p:txBody>
      </p:sp>
      <p:pic>
        <p:nvPicPr>
          <p:cNvPr id="4098" name="Picture 2" descr="難聴の種類">
            <a:extLst>
              <a:ext uri="{FF2B5EF4-FFF2-40B4-BE49-F238E27FC236}">
                <a16:creationId xmlns:a16="http://schemas.microsoft.com/office/drawing/2014/main" id="{E4ABFE24-699F-7F6B-FB15-FCD961614215}"/>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130857" y="1825625"/>
            <a:ext cx="488228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a:t>引用元：　</a:t>
            </a:r>
            <a:r>
              <a:rPr lang="ja-JP" altLang="en-US" sz="1100" b="0" i="0">
                <a:solidFill>
                  <a:srgbClr val="333333"/>
                </a:solidFill>
                <a:effectLst/>
                <a:latin typeface="Lucida Sans Unicode" panose="020B0602030504020204" pitchFamily="34" charset="0"/>
              </a:rPr>
              <a:t>日本耳鼻咽喉科頭頸部外科学会 </a:t>
            </a:r>
            <a:r>
              <a:rPr lang="en-US" altLang="ja-JP" sz="1100"/>
              <a:t>Hear well, Enjoy life</a:t>
            </a:r>
          </a:p>
          <a:p>
            <a:r>
              <a:rPr lang="ja-JP" altLang="en-US" sz="1100"/>
              <a:t>https://www.jibika.or.jp/owned/hwel/hearingloss/</a:t>
            </a:r>
          </a:p>
        </p:txBody>
      </p:sp>
      <p:sp>
        <p:nvSpPr>
          <p:cNvPr id="6" name="楕円 5">
            <a:extLst>
              <a:ext uri="{FF2B5EF4-FFF2-40B4-BE49-F238E27FC236}">
                <a16:creationId xmlns:a16="http://schemas.microsoft.com/office/drawing/2014/main" id="{753A2B66-8B6B-59D3-782A-78B6D73F6E29}"/>
              </a:ext>
            </a:extLst>
          </p:cNvPr>
          <p:cNvSpPr/>
          <p:nvPr/>
        </p:nvSpPr>
        <p:spPr>
          <a:xfrm>
            <a:off x="3146612" y="4667057"/>
            <a:ext cx="1299883" cy="756590"/>
          </a:xfrm>
          <a:prstGeom prst="ellipse">
            <a:avLst/>
          </a:prstGeom>
          <a:noFill/>
          <a:ln w="762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9" name="テキスト ボックス 8">
            <a:extLst>
              <a:ext uri="{FF2B5EF4-FFF2-40B4-BE49-F238E27FC236}">
                <a16:creationId xmlns:a16="http://schemas.microsoft.com/office/drawing/2014/main" id="{70CA112F-199D-A5ED-8A06-6C39E8FF85EF}"/>
              </a:ext>
            </a:extLst>
          </p:cNvPr>
          <p:cNvSpPr txBox="1"/>
          <p:nvPr/>
        </p:nvSpPr>
        <p:spPr>
          <a:xfrm>
            <a:off x="353078" y="3522394"/>
            <a:ext cx="2100255" cy="830997"/>
          </a:xfrm>
          <a:prstGeom prst="rect">
            <a:avLst/>
          </a:prstGeom>
          <a:noFill/>
        </p:spPr>
        <p:txBody>
          <a:bodyPr wrap="none" rtlCol="0">
            <a:spAutoFit/>
          </a:bodyPr>
          <a:lstStyle/>
          <a:p>
            <a:r>
              <a:rPr kumimoji="1" lang="ja-JP" altLang="en-US" sz="1600">
                <a:latin typeface="UD デジタル 教科書体 NK-B" panose="02020700000000000000" pitchFamily="18" charset="-128"/>
                <a:ea typeface="UD デジタル 教科書体 NK-B" panose="02020700000000000000" pitchFamily="18" charset="-128"/>
              </a:rPr>
              <a:t>耳掃除や薬物治療、</a:t>
            </a:r>
            <a:endParaRPr kumimoji="1" lang="en-US" altLang="ja-JP" sz="1600">
              <a:latin typeface="UD デジタル 教科書体 NK-B" panose="02020700000000000000" pitchFamily="18" charset="-128"/>
              <a:ea typeface="UD デジタル 教科書体 NK-B" panose="02020700000000000000" pitchFamily="18" charset="-128"/>
            </a:endParaRPr>
          </a:p>
          <a:p>
            <a:r>
              <a:rPr kumimoji="1" lang="ja-JP" altLang="en-US" sz="1600">
                <a:latin typeface="UD デジタル 教科書体 NK-B" panose="02020700000000000000" pitchFamily="18" charset="-128"/>
                <a:ea typeface="UD デジタル 教科書体 NK-B" panose="02020700000000000000" pitchFamily="18" charset="-128"/>
              </a:rPr>
              <a:t>手術等で</a:t>
            </a:r>
            <a:endParaRPr kumimoji="1" lang="en-US" altLang="ja-JP" sz="1600">
              <a:latin typeface="UD デジタル 教科書体 NK-B" panose="02020700000000000000" pitchFamily="18" charset="-128"/>
              <a:ea typeface="UD デジタル 教科書体 NK-B" panose="02020700000000000000" pitchFamily="18" charset="-128"/>
            </a:endParaRPr>
          </a:p>
          <a:p>
            <a:r>
              <a:rPr kumimoji="1" lang="ja-JP" altLang="en-US" sz="1600">
                <a:latin typeface="UD デジタル 教科書体 NK-B" panose="02020700000000000000" pitchFamily="18" charset="-128"/>
                <a:ea typeface="UD デジタル 教科書体 NK-B" panose="02020700000000000000" pitchFamily="18" charset="-128"/>
              </a:rPr>
              <a:t>治るかもしれない難聴</a:t>
            </a:r>
          </a:p>
        </p:txBody>
      </p:sp>
      <p:sp>
        <p:nvSpPr>
          <p:cNvPr id="10" name="テキスト ボックス 9">
            <a:extLst>
              <a:ext uri="{FF2B5EF4-FFF2-40B4-BE49-F238E27FC236}">
                <a16:creationId xmlns:a16="http://schemas.microsoft.com/office/drawing/2014/main" id="{CE2C1279-2FD2-880D-AF44-7199D70424AD}"/>
              </a:ext>
            </a:extLst>
          </p:cNvPr>
          <p:cNvSpPr txBox="1"/>
          <p:nvPr/>
        </p:nvSpPr>
        <p:spPr>
          <a:xfrm>
            <a:off x="6451822" y="3087365"/>
            <a:ext cx="2677336" cy="1323439"/>
          </a:xfrm>
          <a:prstGeom prst="rect">
            <a:avLst/>
          </a:prstGeom>
          <a:noFill/>
        </p:spPr>
        <p:txBody>
          <a:bodyPr wrap="none" rtlCol="0">
            <a:spAutoFit/>
          </a:bodyPr>
          <a:lstStyle/>
          <a:p>
            <a:r>
              <a:rPr kumimoji="1" lang="ja-JP" altLang="en-US" sz="1600">
                <a:latin typeface="UD デジタル 教科書体 NK-B" panose="02020700000000000000" pitchFamily="18" charset="-128"/>
                <a:ea typeface="UD デジタル 教科書体 NK-B" panose="02020700000000000000" pitchFamily="18" charset="-128"/>
              </a:rPr>
              <a:t>加齢以外の要因がない</a:t>
            </a:r>
            <a:endParaRPr kumimoji="1" lang="en-US" altLang="ja-JP" sz="1600">
              <a:latin typeface="UD デジタル 教科書体 NK-B" panose="02020700000000000000" pitchFamily="18" charset="-128"/>
              <a:ea typeface="UD デジタル 教科書体 NK-B" panose="02020700000000000000" pitchFamily="18" charset="-128"/>
            </a:endParaRPr>
          </a:p>
          <a:p>
            <a:r>
              <a:rPr kumimoji="1" lang="ja-JP" altLang="en-US" sz="1600">
                <a:latin typeface="UD デジタル 教科書体 NK-B" panose="02020700000000000000" pitchFamily="18" charset="-128"/>
                <a:ea typeface="UD デジタル 教科書体 NK-B" panose="02020700000000000000" pitchFamily="18" charset="-128"/>
              </a:rPr>
              <a:t>加齢性難聴など</a:t>
            </a:r>
            <a:endParaRPr kumimoji="1" lang="en-US" altLang="ja-JP" sz="1600">
              <a:latin typeface="UD デジタル 教科書体 NK-B" panose="02020700000000000000" pitchFamily="18" charset="-128"/>
              <a:ea typeface="UD デジタル 教科書体 NK-B" panose="02020700000000000000" pitchFamily="18" charset="-128"/>
            </a:endParaRPr>
          </a:p>
          <a:p>
            <a:r>
              <a:rPr kumimoji="1" lang="ja-JP" altLang="en-US" sz="1600">
                <a:latin typeface="UD デジタル 教科書体 NK-B" panose="02020700000000000000" pitchFamily="18" charset="-128"/>
                <a:ea typeface="UD デジタル 教科書体 NK-B" panose="02020700000000000000" pitchFamily="18" charset="-128"/>
              </a:rPr>
              <a:t>補聴器で聞こえを</a:t>
            </a:r>
            <a:endParaRPr kumimoji="1" lang="en-US" altLang="ja-JP" sz="1600">
              <a:latin typeface="UD デジタル 教科書体 NK-B" panose="02020700000000000000" pitchFamily="18" charset="-128"/>
              <a:ea typeface="UD デジタル 教科書体 NK-B" panose="02020700000000000000" pitchFamily="18" charset="-128"/>
            </a:endParaRPr>
          </a:p>
          <a:p>
            <a:r>
              <a:rPr kumimoji="1" lang="ja-JP" altLang="en-US" sz="1600">
                <a:latin typeface="UD デジタル 教科書体 NK-B" panose="02020700000000000000" pitchFamily="18" charset="-128"/>
                <a:ea typeface="UD デジタル 教科書体 NK-B" panose="02020700000000000000" pitchFamily="18" charset="-128"/>
              </a:rPr>
              <a:t>補うことで生活の質を</a:t>
            </a:r>
            <a:endParaRPr kumimoji="1" lang="en-US" altLang="ja-JP" sz="1600">
              <a:latin typeface="UD デジタル 教科書体 NK-B" panose="02020700000000000000" pitchFamily="18" charset="-128"/>
              <a:ea typeface="UD デジタル 教科書体 NK-B" panose="02020700000000000000" pitchFamily="18" charset="-128"/>
            </a:endParaRPr>
          </a:p>
          <a:p>
            <a:r>
              <a:rPr kumimoji="1" lang="ja-JP" altLang="en-US" sz="1600">
                <a:latin typeface="UD デジタル 教科書体 NK-B" panose="02020700000000000000" pitchFamily="18" charset="-128"/>
                <a:ea typeface="UD デジタル 教科書体 NK-B" panose="02020700000000000000" pitchFamily="18" charset="-128"/>
              </a:rPr>
              <a:t>改善できるかもしれない難聴</a:t>
            </a:r>
            <a:endParaRPr kumimoji="1" lang="en-US" altLang="ja-JP" sz="1600">
              <a:latin typeface="UD デジタル 教科書体 NK-B" panose="02020700000000000000" pitchFamily="18" charset="-128"/>
              <a:ea typeface="UD デジタル 教科書体 NK-B" panose="02020700000000000000" pitchFamily="18" charset="-128"/>
            </a:endParaRPr>
          </a:p>
        </p:txBody>
      </p:sp>
      <p:cxnSp>
        <p:nvCxnSpPr>
          <p:cNvPr id="12" name="コネクタ: カギ線 11">
            <a:extLst>
              <a:ext uri="{FF2B5EF4-FFF2-40B4-BE49-F238E27FC236}">
                <a16:creationId xmlns:a16="http://schemas.microsoft.com/office/drawing/2014/main" id="{73F8F55D-9014-E91F-3B55-425D92709F1E}"/>
              </a:ext>
            </a:extLst>
          </p:cNvPr>
          <p:cNvCxnSpPr>
            <a:stCxn id="6" idx="2"/>
            <a:endCxn id="9" idx="2"/>
          </p:cNvCxnSpPr>
          <p:nvPr/>
        </p:nvCxnSpPr>
        <p:spPr>
          <a:xfrm rot="10800000">
            <a:off x="1403206" y="4353392"/>
            <a:ext cx="1743406" cy="691961"/>
          </a:xfrm>
          <a:prstGeom prst="bentConnector2">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3" name="楕円 12">
            <a:extLst>
              <a:ext uri="{FF2B5EF4-FFF2-40B4-BE49-F238E27FC236}">
                <a16:creationId xmlns:a16="http://schemas.microsoft.com/office/drawing/2014/main" id="{BA6C113D-9B35-6859-69CC-C059E4E9508C}"/>
              </a:ext>
            </a:extLst>
          </p:cNvPr>
          <p:cNvSpPr/>
          <p:nvPr/>
        </p:nvSpPr>
        <p:spPr>
          <a:xfrm>
            <a:off x="4685443" y="4667057"/>
            <a:ext cx="1299883" cy="756590"/>
          </a:xfrm>
          <a:prstGeom prst="ellipse">
            <a:avLst/>
          </a:prstGeom>
          <a:noFill/>
          <a:ln w="762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cxnSp>
        <p:nvCxnSpPr>
          <p:cNvPr id="15" name="コネクタ: カギ線 14">
            <a:extLst>
              <a:ext uri="{FF2B5EF4-FFF2-40B4-BE49-F238E27FC236}">
                <a16:creationId xmlns:a16="http://schemas.microsoft.com/office/drawing/2014/main" id="{DA5448A9-1B31-34B1-946B-CE036ACE6F17}"/>
              </a:ext>
            </a:extLst>
          </p:cNvPr>
          <p:cNvCxnSpPr>
            <a:stCxn id="13" idx="6"/>
            <a:endCxn id="10" idx="2"/>
          </p:cNvCxnSpPr>
          <p:nvPr/>
        </p:nvCxnSpPr>
        <p:spPr>
          <a:xfrm flipV="1">
            <a:off x="5985326" y="4410804"/>
            <a:ext cx="1805164" cy="634548"/>
          </a:xfrm>
          <a:prstGeom prst="bentConnector2">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34FFD7B-052F-D2E0-6C33-02038AEA6CEF}"/>
              </a:ext>
            </a:extLst>
          </p:cNvPr>
          <p:cNvSpPr txBox="1"/>
          <p:nvPr/>
        </p:nvSpPr>
        <p:spPr>
          <a:xfrm>
            <a:off x="730721" y="1325048"/>
            <a:ext cx="7682558" cy="400110"/>
          </a:xfrm>
          <a:prstGeom prst="rect">
            <a:avLst/>
          </a:prstGeom>
          <a:noFill/>
        </p:spPr>
        <p:txBody>
          <a:bodyPr wrap="square" rtlCol="0">
            <a:spAutoFit/>
          </a:bodyPr>
          <a:lstStyle/>
          <a:p>
            <a:r>
              <a:rPr kumimoji="1" lang="ja-JP" altLang="en-US" sz="2000">
                <a:latin typeface="UD デジタル 教科書体 NK-B" panose="02020700000000000000" pitchFamily="18" charset="-128"/>
                <a:ea typeface="UD デジタル 教科書体 NK-B" panose="02020700000000000000" pitchFamily="18" charset="-128"/>
              </a:rPr>
              <a:t>難聴は高齢者によくある症状ですが、中には‘治る難聴’もあるのです</a:t>
            </a:r>
          </a:p>
        </p:txBody>
      </p:sp>
    </p:spTree>
    <p:extLst>
      <p:ext uri="{BB962C8B-B14F-4D97-AF65-F5344CB8AC3E}">
        <p14:creationId xmlns:p14="http://schemas.microsoft.com/office/powerpoint/2010/main" val="194802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CF3F0-18A4-7D87-5248-63CB071F616A}"/>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2E79D8E-BD87-0B6D-E2FC-3D869B7BF3E1}"/>
              </a:ext>
            </a:extLst>
          </p:cNvPr>
          <p:cNvSpPr txBox="1">
            <a:spLocks/>
          </p:cNvSpPr>
          <p:nvPr/>
        </p:nvSpPr>
        <p:spPr>
          <a:xfrm>
            <a:off x="267486" y="914400"/>
            <a:ext cx="8609029" cy="4760536"/>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88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「聞こえ」</a:t>
            </a:r>
            <a:endParaRPr kumimoji="1" lang="en-US" altLang="ja-JP" sz="88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50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をサポートする方法のひとつに</a:t>
            </a:r>
            <a:endParaRPr kumimoji="1" lang="en-US" altLang="ja-JP" sz="50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50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補聴器があります</a:t>
            </a:r>
            <a:endParaRPr kumimoji="1" lang="en-US" altLang="ja-JP" sz="50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Tree>
    <p:extLst>
      <p:ext uri="{BB962C8B-B14F-4D97-AF65-F5344CB8AC3E}">
        <p14:creationId xmlns:p14="http://schemas.microsoft.com/office/powerpoint/2010/main" val="242885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4D6E19-FC46-3FA9-B5A6-3DF81F3423BE}"/>
              </a:ext>
            </a:extLst>
          </p:cNvPr>
          <p:cNvSpPr>
            <a:spLocks noGrp="1"/>
          </p:cNvSpPr>
          <p:nvPr>
            <p:ph type="title"/>
          </p:nvPr>
        </p:nvSpPr>
        <p:spPr/>
        <p:txBody>
          <a:bodyPr vert="horz" lIns="91440" tIns="45720" rIns="91440" bIns="45720" rtlCol="0" anchor="ctr">
            <a:normAutofit/>
          </a:bodyPr>
          <a:lstStyle/>
          <a:p>
            <a:r>
              <a:rPr lang="ja-JP" altLang="en-US" sz="4000">
                <a:latin typeface="UD デジタル 教科書体 NK-B" panose="02020700000000000000" pitchFamily="18" charset="-128"/>
                <a:ea typeface="UD デジタル 教科書体 NK-B" panose="02020700000000000000" pitchFamily="18" charset="-128"/>
              </a:rPr>
              <a:t>補聴器を使うときの注意点</a:t>
            </a:r>
          </a:p>
        </p:txBody>
      </p:sp>
      <p:sp>
        <p:nvSpPr>
          <p:cNvPr id="3" name="コンテンツ プレースホルダー 2">
            <a:extLst>
              <a:ext uri="{FF2B5EF4-FFF2-40B4-BE49-F238E27FC236}">
                <a16:creationId xmlns:a16="http://schemas.microsoft.com/office/drawing/2014/main" id="{49D5FC45-9B25-9B5C-8677-483FEB55A616}"/>
              </a:ext>
            </a:extLst>
          </p:cNvPr>
          <p:cNvSpPr>
            <a:spLocks noGrp="1"/>
          </p:cNvSpPr>
          <p:nvPr>
            <p:ph idx="1"/>
          </p:nvPr>
        </p:nvSpPr>
        <p:spPr>
          <a:xfrm>
            <a:off x="468630" y="1926908"/>
            <a:ext cx="7886700" cy="4717731"/>
          </a:xfrm>
        </p:spPr>
        <p:txBody>
          <a:bodyPr vert="horz" lIns="91440" tIns="45720" rIns="91440" bIns="45720" rtlCol="0">
            <a:normAutofit fontScale="92500" lnSpcReduction="20000"/>
          </a:bodyPr>
          <a:lstStyle/>
          <a:p>
            <a:r>
              <a:rPr lang="ja-JP" altLang="en-US">
                <a:latin typeface="UD デジタル 教科書体 NK-B" panose="02020700000000000000" pitchFamily="18" charset="-128"/>
                <a:ea typeface="UD デジタル 教科書体 NK-B" panose="02020700000000000000" pitchFamily="18" charset="-128"/>
              </a:rPr>
              <a:t>まずは、最寄りの耳鼻咽喉科を受診しましょう</a:t>
            </a:r>
            <a:endParaRPr lang="en-US" altLang="ja-JP">
              <a:latin typeface="UD デジタル 教科書体 NK-B" panose="02020700000000000000" pitchFamily="18" charset="-128"/>
              <a:ea typeface="UD デジタル 教科書体 NK-B" panose="02020700000000000000" pitchFamily="18" charset="-128"/>
            </a:endParaRPr>
          </a:p>
          <a:p>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自分ひとりで補聴器を選ばないようにしましょう</a:t>
            </a:r>
            <a:endParaRPr lang="en-US" altLang="ja-JP">
              <a:latin typeface="UD デジタル 教科書体 NK-B" panose="02020700000000000000" pitchFamily="18" charset="-128"/>
              <a:ea typeface="UD デジタル 教科書体 NK-B" panose="02020700000000000000" pitchFamily="18" charset="-128"/>
            </a:endParaRPr>
          </a:p>
          <a:p>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値段が高ければ良いわけではありません</a:t>
            </a:r>
            <a:endParaRPr lang="en-US" altLang="ja-JP">
              <a:latin typeface="UD デジタル 教科書体 NK-B" panose="02020700000000000000" pitchFamily="18" charset="-128"/>
              <a:ea typeface="UD デジタル 教科書体 NK-B" panose="02020700000000000000" pitchFamily="18" charset="-128"/>
            </a:endParaRPr>
          </a:p>
          <a:p>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定期的に補聴器専門医や言語聴覚士、認定補聴器技能者等にみてもらいましょう</a:t>
            </a:r>
            <a:endParaRPr lang="en-US" altLang="ja-JP">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a:solidFill>
                  <a:srgbClr val="EA6481"/>
                </a:solidFill>
                <a:latin typeface="UD デジタル 教科書体 NK-B" panose="02020700000000000000" pitchFamily="18" charset="-128"/>
                <a:ea typeface="UD デジタル 教科書体 NK-B" panose="02020700000000000000" pitchFamily="18" charset="-128"/>
              </a:rPr>
              <a:t>補聴器を正しく使えるようになるには、</a:t>
            </a:r>
            <a:endParaRPr lang="en-US" altLang="ja-JP" sz="3600">
              <a:solidFill>
                <a:srgbClr val="EA6481"/>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a:solidFill>
                  <a:srgbClr val="EA6481"/>
                </a:solidFill>
                <a:latin typeface="UD デジタル 教科書体 NK-B" panose="02020700000000000000" pitchFamily="18" charset="-128"/>
                <a:ea typeface="UD デジタル 教科書体 NK-B" panose="02020700000000000000" pitchFamily="18" charset="-128"/>
              </a:rPr>
              <a:t>適合や練習が必要です！</a:t>
            </a:r>
            <a:endParaRPr lang="en-US" altLang="ja-JP" sz="3600">
              <a:solidFill>
                <a:srgbClr val="EA6481"/>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44FECB9D-A88B-112E-C79B-84DF5E3F5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30490" y="1449921"/>
            <a:ext cx="1183956" cy="1396999"/>
          </a:xfrm>
          <a:prstGeom prst="rect">
            <a:avLst/>
          </a:prstGeom>
        </p:spPr>
      </p:pic>
      <p:pic>
        <p:nvPicPr>
          <p:cNvPr id="7" name="図 6">
            <a:extLst>
              <a:ext uri="{FF2B5EF4-FFF2-40B4-BE49-F238E27FC236}">
                <a16:creationId xmlns:a16="http://schemas.microsoft.com/office/drawing/2014/main" id="{87F90FC7-30C1-350A-2993-EE963A8CA8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8665" y="2846920"/>
            <a:ext cx="1466665" cy="1396998"/>
          </a:xfrm>
          <a:prstGeom prst="rect">
            <a:avLst/>
          </a:prstGeom>
        </p:spPr>
      </p:pic>
      <p:pic>
        <p:nvPicPr>
          <p:cNvPr id="9" name="図 8">
            <a:extLst>
              <a:ext uri="{FF2B5EF4-FFF2-40B4-BE49-F238E27FC236}">
                <a16:creationId xmlns:a16="http://schemas.microsoft.com/office/drawing/2014/main" id="{C1B1718D-431A-2963-D27C-734D829F5C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546151" y="213361"/>
            <a:ext cx="1444847" cy="1501140"/>
          </a:xfrm>
          <a:prstGeom prst="rect">
            <a:avLst/>
          </a:prstGeom>
        </p:spPr>
      </p:pic>
    </p:spTree>
    <p:extLst>
      <p:ext uri="{BB962C8B-B14F-4D97-AF65-F5344CB8AC3E}">
        <p14:creationId xmlns:p14="http://schemas.microsoft.com/office/powerpoint/2010/main" val="162823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4D6E19-FC46-3FA9-B5A6-3DF81F3423BE}"/>
              </a:ext>
            </a:extLst>
          </p:cNvPr>
          <p:cNvSpPr>
            <a:spLocks noGrp="1"/>
          </p:cNvSpPr>
          <p:nvPr>
            <p:ph type="title"/>
          </p:nvPr>
        </p:nvSpPr>
        <p:spPr/>
        <p:txBody>
          <a:bodyPr vert="horz" lIns="91440" tIns="45720" rIns="91440" bIns="45720" rtlCol="0" anchor="ctr">
            <a:normAutofit/>
          </a:bodyPr>
          <a:lstStyle/>
          <a:p>
            <a:r>
              <a:rPr lang="ja-JP" altLang="en-US" sz="4000">
                <a:latin typeface="UD デジタル 教科書体 NK-B" panose="02020700000000000000" pitchFamily="18" charset="-128"/>
                <a:ea typeface="UD デジタル 教科書体 NK-B" panose="02020700000000000000" pitchFamily="18" charset="-128"/>
              </a:rPr>
              <a:t>補聴器を使うとこんな良いことが</a:t>
            </a:r>
          </a:p>
        </p:txBody>
      </p:sp>
      <p:sp>
        <p:nvSpPr>
          <p:cNvPr id="3" name="コンテンツ プレースホルダー 2">
            <a:extLst>
              <a:ext uri="{FF2B5EF4-FFF2-40B4-BE49-F238E27FC236}">
                <a16:creationId xmlns:a16="http://schemas.microsoft.com/office/drawing/2014/main" id="{49D5FC45-9B25-9B5C-8677-483FEB55A616}"/>
              </a:ext>
            </a:extLst>
          </p:cNvPr>
          <p:cNvSpPr>
            <a:spLocks noGrp="1"/>
          </p:cNvSpPr>
          <p:nvPr>
            <p:ph idx="1"/>
          </p:nvPr>
        </p:nvSpPr>
        <p:spPr>
          <a:xfrm>
            <a:off x="285750" y="1463040"/>
            <a:ext cx="7886700" cy="4945379"/>
          </a:xfrm>
        </p:spPr>
        <p:txBody>
          <a:bodyPr vert="horz" lIns="91440" tIns="45720" rIns="91440" bIns="45720" rtlCol="0">
            <a:normAutofit lnSpcReduction="10000"/>
          </a:bodyPr>
          <a:lstStyle/>
          <a:p>
            <a:pPr marL="449263">
              <a:lnSpc>
                <a:spcPct val="150000"/>
              </a:lnSpc>
            </a:pPr>
            <a:r>
              <a:rPr lang="ja-JP" altLang="en-US">
                <a:latin typeface="UD デジタル 教科書体 NK-B" panose="02020700000000000000" pitchFamily="18" charset="-128"/>
                <a:ea typeface="UD デジタル 教科書体 NK-B" panose="02020700000000000000" pitchFamily="18" charset="-128"/>
              </a:rPr>
              <a:t>人との会話が苦にならない</a:t>
            </a:r>
            <a:endParaRPr lang="en-US" altLang="ja-JP">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a:latin typeface="UD デジタル 教科書体 NK-B" panose="02020700000000000000" pitchFamily="18" charset="-128"/>
                <a:ea typeface="UD デジタル 教科書体 NK-B" panose="02020700000000000000" pitchFamily="18" charset="-128"/>
              </a:rPr>
              <a:t>人と会話をする機会が増える</a:t>
            </a:r>
            <a:endParaRPr lang="en-US" altLang="ja-JP">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a:latin typeface="UD デジタル 教科書体 NK-B" panose="02020700000000000000" pitchFamily="18" charset="-128"/>
                <a:ea typeface="UD デジタル 教科書体 NK-B" panose="02020700000000000000" pitchFamily="18" charset="-128"/>
              </a:rPr>
              <a:t>外出が増え、身体が活動的になる</a:t>
            </a:r>
            <a:endParaRPr lang="en-US" altLang="ja-JP">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a:latin typeface="UD デジタル 教科書体 NK-B" panose="02020700000000000000" pitchFamily="18" charset="-128"/>
                <a:ea typeface="UD デジタル 教科書体 NK-B" panose="02020700000000000000" pitchFamily="18" charset="-128"/>
              </a:rPr>
              <a:t>脳への刺激が維持・向上する</a:t>
            </a:r>
            <a:endParaRPr lang="en-US" altLang="ja-JP">
              <a:latin typeface="UD デジタル 教科書体 NK-B" panose="02020700000000000000" pitchFamily="18" charset="-128"/>
              <a:ea typeface="UD デジタル 教科書体 NK-B" panose="02020700000000000000" pitchFamily="18" charset="-128"/>
            </a:endParaRPr>
          </a:p>
          <a:p>
            <a:pPr marL="449263">
              <a:lnSpc>
                <a:spcPct val="150000"/>
              </a:lnSpc>
            </a:pPr>
            <a:r>
              <a:rPr lang="ja-JP" altLang="en-US">
                <a:latin typeface="UD デジタル 教科書体 NK-B" panose="02020700000000000000" pitchFamily="18" charset="-128"/>
                <a:ea typeface="UD デジタル 教科書体 NK-B" panose="02020700000000000000" pitchFamily="18" charset="-128"/>
              </a:rPr>
              <a:t>脳のはたらきが活発になる</a:t>
            </a:r>
            <a:endParaRPr lang="en-US" altLang="ja-JP">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a:solidFill>
                  <a:srgbClr val="EA6481"/>
                </a:solidFill>
                <a:latin typeface="UD デジタル 教科書体 NK-B" panose="02020700000000000000" pitchFamily="18" charset="-128"/>
                <a:ea typeface="UD デジタル 教科書体 NK-B" panose="02020700000000000000" pitchFamily="18" charset="-128"/>
              </a:rPr>
              <a:t>→日常生活が維持でき、</a:t>
            </a:r>
            <a:endParaRPr lang="en-US" altLang="ja-JP" sz="3600">
              <a:solidFill>
                <a:srgbClr val="EA6481"/>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3600">
                <a:solidFill>
                  <a:srgbClr val="EA6481"/>
                </a:solidFill>
                <a:latin typeface="UD デジタル 教科書体 NK-B" panose="02020700000000000000" pitchFamily="18" charset="-128"/>
                <a:ea typeface="UD デジタル 教科書体 NK-B" panose="02020700000000000000" pitchFamily="18" charset="-128"/>
              </a:rPr>
              <a:t>元気に生活できる！</a:t>
            </a:r>
            <a:endParaRPr lang="en-US" altLang="ja-JP" sz="3600">
              <a:solidFill>
                <a:srgbClr val="EA6481"/>
              </a:solidFill>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BE986D93-2E0E-38F0-900B-B67658980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3806" y="4891129"/>
            <a:ext cx="2409278" cy="1388620"/>
          </a:xfrm>
          <a:prstGeom prst="rect">
            <a:avLst/>
          </a:prstGeom>
        </p:spPr>
      </p:pic>
      <p:pic>
        <p:nvPicPr>
          <p:cNvPr id="7" name="図 6">
            <a:extLst>
              <a:ext uri="{FF2B5EF4-FFF2-40B4-BE49-F238E27FC236}">
                <a16:creationId xmlns:a16="http://schemas.microsoft.com/office/drawing/2014/main" id="{4C8906A2-D079-9215-6355-DDD0709767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4700" y="1332382"/>
            <a:ext cx="1787008" cy="1600365"/>
          </a:xfrm>
          <a:prstGeom prst="rect">
            <a:avLst/>
          </a:prstGeom>
        </p:spPr>
      </p:pic>
      <p:pic>
        <p:nvPicPr>
          <p:cNvPr id="9" name="図 8">
            <a:extLst>
              <a:ext uri="{FF2B5EF4-FFF2-40B4-BE49-F238E27FC236}">
                <a16:creationId xmlns:a16="http://schemas.microsoft.com/office/drawing/2014/main" id="{427A8EAF-CF66-1AE2-DC5C-03FF86DFD1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9573" y="2932747"/>
            <a:ext cx="2132169" cy="1761172"/>
          </a:xfrm>
          <a:prstGeom prst="rect">
            <a:avLst/>
          </a:prstGeom>
        </p:spPr>
      </p:pic>
    </p:spTree>
    <p:extLst>
      <p:ext uri="{BB962C8B-B14F-4D97-AF65-F5344CB8AC3E}">
        <p14:creationId xmlns:p14="http://schemas.microsoft.com/office/powerpoint/2010/main" val="159045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pPr algn="ctr"/>
            <a:r>
              <a:rPr lang="ja-JP" altLang="en-US">
                <a:latin typeface="UD デジタル 教科書体 NK-B" panose="02020700000000000000" pitchFamily="18" charset="-128"/>
                <a:ea typeface="UD デジタル 教科書体 NK-B" panose="02020700000000000000" pitchFamily="18" charset="-128"/>
              </a:rPr>
              <a:t>ききとりにくい・伝わりにくい時の</a:t>
            </a:r>
            <a:br>
              <a:rPr lang="en-US" altLang="ja-JP">
                <a:latin typeface="UD デジタル 教科書体 NK-B" panose="02020700000000000000" pitchFamily="18" charset="-128"/>
                <a:ea typeface="UD デジタル 教科書体 NK-B" panose="02020700000000000000" pitchFamily="18" charset="-128"/>
              </a:rPr>
            </a:br>
            <a:r>
              <a:rPr lang="ja-JP" altLang="en-US">
                <a:latin typeface="UD デジタル 教科書体 NK-B" panose="02020700000000000000" pitchFamily="18" charset="-128"/>
                <a:ea typeface="UD デジタル 教科書体 NK-B" panose="02020700000000000000" pitchFamily="18" charset="-128"/>
              </a:rPr>
              <a:t>🌸　ひとくふう　🌸</a:t>
            </a:r>
            <a:endParaRPr lang="ja-JP" altLang="en-US">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FFB6402F-37D8-A896-AE4F-865360401476}"/>
              </a:ext>
            </a:extLst>
          </p:cNvPr>
          <p:cNvSpPr>
            <a:spLocks noGrp="1"/>
          </p:cNvSpPr>
          <p:nvPr>
            <p:ph idx="1"/>
          </p:nvPr>
        </p:nvSpPr>
        <p:spPr/>
        <p:txBody>
          <a:bodyPr anchor="ctr">
            <a:normAutofit lnSpcReduction="10000"/>
          </a:bodyPr>
          <a:lstStyle/>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室内の静かな場所で話しましょう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１ｍくらいの距離で近づいて話しましょう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口元が見えるよう、正面から話しましょう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ゆっくりめに話しましょう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少し大きめの声で話しましょう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相手が気づいてから会話を始めましょう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複数の時は、一人ずつ順番に話しましょう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伝わっているか確認しましょう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言い方を変えてみましょう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文字で書いてみましょう</a:t>
            </a:r>
            <a:endParaRPr lang="en-US" altLang="ja-JP" sz="2000">
              <a:latin typeface="UD デジタル 教科書体 NK-B" panose="02020700000000000000" pitchFamily="18" charset="-128"/>
              <a:ea typeface="UD デジタル 教科書体 NK-B" panose="02020700000000000000" pitchFamily="18" charset="-128"/>
            </a:endParaRPr>
          </a:p>
          <a:p>
            <a:pPr marL="514350" indent="-514350">
              <a:buFont typeface="+mj-lt"/>
              <a:buAutoNum type="arabicPeriod"/>
            </a:pPr>
            <a:r>
              <a:rPr lang="ja-JP" altLang="en-US" sz="2000">
                <a:latin typeface="UD デジタル 教科書体 NK-B" panose="02020700000000000000" pitchFamily="18" charset="-128"/>
                <a:ea typeface="UD デジタル 教科書体 NK-B" panose="02020700000000000000" pitchFamily="18" charset="-128"/>
              </a:rPr>
              <a:t>ジェスチャーを使ってみましょう</a:t>
            </a: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a:t>引用元：　大分県　介護予防活動支援マニュアル　その６　聞き上手は「きこえ」にあり</a:t>
            </a:r>
            <a:endParaRPr lang="en-US" altLang="ja-JP" sz="1100"/>
          </a:p>
          <a:p>
            <a:r>
              <a:rPr lang="en-US" altLang="ja-JP" sz="1100"/>
              <a:t>https://www.pref.oita.jp/uploaded/life/2026200_2175839_misc.pdf</a:t>
            </a:r>
            <a:endParaRPr lang="ja-JP" altLang="en-US" sz="1100"/>
          </a:p>
        </p:txBody>
      </p:sp>
      <p:pic>
        <p:nvPicPr>
          <p:cNvPr id="8194" name="Picture 2" descr="かがんでお年寄りと話す看護師のイラスト（女性）">
            <a:extLst>
              <a:ext uri="{FF2B5EF4-FFF2-40B4-BE49-F238E27FC236}">
                <a16:creationId xmlns:a16="http://schemas.microsoft.com/office/drawing/2014/main" id="{A76DD7BA-C274-A47C-05F1-E5C3740EF5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4504" y="3536577"/>
            <a:ext cx="2290846" cy="253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05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0195-D6F5-6BCF-CE44-693552DBAC42}"/>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AD6ABBC3-1E19-7730-C64D-76AF484D3C6B}"/>
              </a:ext>
            </a:extLst>
          </p:cNvPr>
          <p:cNvSpPr txBox="1">
            <a:spLocks/>
          </p:cNvSpPr>
          <p:nvPr/>
        </p:nvSpPr>
        <p:spPr>
          <a:xfrm>
            <a:off x="685800" y="1084082"/>
            <a:ext cx="7772400" cy="484537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88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「聞こえづらい」</a:t>
            </a:r>
            <a:r>
              <a:rPr lang="ja-JP" altLang="en-US" sz="6600">
                <a:solidFill>
                  <a:prstClr val="black"/>
                </a:solidFill>
                <a:latin typeface="UD デジタル 教科書体 NK-B" panose="02020700000000000000" pitchFamily="18" charset="-128"/>
                <a:ea typeface="UD デジタル 教科書体 NK-B" panose="02020700000000000000" pitchFamily="18" charset="-128"/>
              </a:rPr>
              <a:t>と感じたら</a:t>
            </a:r>
            <a:endParaRPr lang="en-US" altLang="ja-JP" sz="660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放っておかないことも</a:t>
            </a:r>
            <a:endParaRPr kumimoji="1" lang="en-US" altLang="ja-JP"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大切です</a:t>
            </a:r>
            <a:endParaRPr kumimoji="1" lang="en-US" altLang="ja-JP" sz="66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Tree>
    <p:extLst>
      <p:ext uri="{BB962C8B-B14F-4D97-AF65-F5344CB8AC3E}">
        <p14:creationId xmlns:p14="http://schemas.microsoft.com/office/powerpoint/2010/main" val="18758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fontScale="90000"/>
          </a:bodyPr>
          <a:lstStyle/>
          <a:p>
            <a:r>
              <a:rPr lang="ja-JP" altLang="en-US" sz="4000">
                <a:latin typeface="UD デジタル 教科書体 NK-B" panose="02020700000000000000" pitchFamily="18" charset="-128"/>
                <a:ea typeface="UD デジタル 教科書体 NK-B" panose="02020700000000000000" pitchFamily="18" charset="-128"/>
              </a:rPr>
              <a:t>聞こえづらいと感じたら、</a:t>
            </a:r>
            <a:br>
              <a:rPr lang="en-US" altLang="ja-JP" sz="4000">
                <a:latin typeface="UD デジタル 教科書体 NK-B" panose="02020700000000000000" pitchFamily="18" charset="-128"/>
                <a:ea typeface="UD デジタル 教科書体 NK-B" panose="02020700000000000000" pitchFamily="18" charset="-128"/>
              </a:rPr>
            </a:br>
            <a:r>
              <a:rPr lang="ja-JP" altLang="en-US" sz="4000">
                <a:latin typeface="UD デジタル 教科書体 NK-B" panose="02020700000000000000" pitchFamily="18" charset="-128"/>
                <a:ea typeface="UD デジタル 教科書体 NK-B" panose="02020700000000000000" pitchFamily="18" charset="-128"/>
              </a:rPr>
              <a:t>早めの</a:t>
            </a:r>
            <a:r>
              <a:rPr lang="ja-JP" altLang="en-US" sz="6700">
                <a:latin typeface="UD デジタル 教科書体 NK-B" panose="02020700000000000000" pitchFamily="18" charset="-128"/>
                <a:ea typeface="UD デジタル 教科書体 NK-B" panose="02020700000000000000" pitchFamily="18" charset="-128"/>
              </a:rPr>
              <a:t>耳鼻咽喉科受診を</a:t>
            </a:r>
            <a:endParaRPr lang="ja-JP" altLang="en-US" sz="4000">
              <a:latin typeface="UD デジタル 教科書体 NK-B" panose="02020700000000000000" pitchFamily="18" charset="-128"/>
              <a:ea typeface="UD デジタル 教科書体 NK-B" panose="02020700000000000000" pitchFamily="18" charset="-128"/>
            </a:endParaRPr>
          </a:p>
        </p:txBody>
      </p:sp>
      <p:sp>
        <p:nvSpPr>
          <p:cNvPr id="3" name="タイトル 1">
            <a:extLst>
              <a:ext uri="{FF2B5EF4-FFF2-40B4-BE49-F238E27FC236}">
                <a16:creationId xmlns:a16="http://schemas.microsoft.com/office/drawing/2014/main" id="{0E2015DD-71E4-3E7A-5BE9-E6F57358BFE7}"/>
              </a:ext>
            </a:extLst>
          </p:cNvPr>
          <p:cNvSpPr txBox="1">
            <a:spLocks/>
          </p:cNvSpPr>
          <p:nvPr/>
        </p:nvSpPr>
        <p:spPr>
          <a:xfrm>
            <a:off x="2419018" y="5387295"/>
            <a:ext cx="686387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a:latin typeface="UD デジタル 教科書体 NK-B" panose="02020700000000000000" pitchFamily="18" charset="-128"/>
                <a:ea typeface="UD デジタル 教科書体 NK-B" panose="02020700000000000000" pitchFamily="18" charset="-128"/>
              </a:rPr>
              <a:t>耳垢の掃除や投薬により、</a:t>
            </a:r>
            <a:endParaRPr lang="en-US" altLang="ja-JP" sz="3200">
              <a:latin typeface="UD デジタル 教科書体 NK-B" panose="02020700000000000000" pitchFamily="18" charset="-128"/>
              <a:ea typeface="UD デジタル 教科書体 NK-B" panose="02020700000000000000" pitchFamily="18" charset="-128"/>
            </a:endParaRPr>
          </a:p>
          <a:p>
            <a:r>
              <a:rPr lang="ja-JP" altLang="en-US" sz="3200">
                <a:latin typeface="UD デジタル 教科書体 NK-B" panose="02020700000000000000" pitchFamily="18" charset="-128"/>
                <a:ea typeface="UD デジタル 教科書体 NK-B" panose="02020700000000000000" pitchFamily="18" charset="-128"/>
              </a:rPr>
              <a:t>聞こえづらさが改善するかもしれません</a:t>
            </a:r>
          </a:p>
        </p:txBody>
      </p:sp>
      <p:grpSp>
        <p:nvGrpSpPr>
          <p:cNvPr id="4" name="グループ化 3">
            <a:extLst>
              <a:ext uri="{FF2B5EF4-FFF2-40B4-BE49-F238E27FC236}">
                <a16:creationId xmlns:a16="http://schemas.microsoft.com/office/drawing/2014/main" id="{A9644402-C16C-5EB1-F02B-58A6A5A39D93}"/>
              </a:ext>
            </a:extLst>
          </p:cNvPr>
          <p:cNvGrpSpPr/>
          <p:nvPr/>
        </p:nvGrpSpPr>
        <p:grpSpPr>
          <a:xfrm>
            <a:off x="2853368" y="2092062"/>
            <a:ext cx="3308229" cy="3162502"/>
            <a:chOff x="3107720" y="1988126"/>
            <a:chExt cx="3308229" cy="3162502"/>
          </a:xfrm>
        </p:grpSpPr>
        <p:pic>
          <p:nvPicPr>
            <p:cNvPr id="5" name="Picture 2" descr="耳鼻科検診のイラスト（学校の健康診断）">
              <a:extLst>
                <a:ext uri="{FF2B5EF4-FFF2-40B4-BE49-F238E27FC236}">
                  <a16:creationId xmlns:a16="http://schemas.microsoft.com/office/drawing/2014/main" id="{0184BE2F-CAA4-2A90-5F09-67F83E138F69}"/>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500" b="97000" l="6061" r="60331">
                          <a14:foregroundMark x1="38843" y1="6000" x2="22865" y2="12250"/>
                          <a14:foregroundMark x1="22865" y1="12250" x2="22590" y2="16750"/>
                          <a14:foregroundMark x1="41047" y1="6250" x2="27548" y2="6000"/>
                          <a14:foregroundMark x1="20386" y1="12750" x2="19284" y2="19000"/>
                          <a14:foregroundMark x1="18457" y1="21500" x2="20386" y2="25500"/>
                          <a14:foregroundMark x1="46281" y1="9500" x2="30854" y2="1500"/>
                          <a14:foregroundMark x1="30854" y1="1500" x2="27824" y2="4250"/>
                          <a14:foregroundMark x1="58678" y1="24250" x2="58678" y2="24250"/>
                          <a14:foregroundMark x1="58402" y1="35250" x2="58402" y2="35250"/>
                          <a14:foregroundMark x1="60331" y1="32500" x2="60331" y2="32500"/>
                          <a14:foregroundMark x1="24242" y1="78500" x2="24242" y2="78500"/>
                          <a14:foregroundMark x1="14325" y1="76500" x2="25620" y2="80500"/>
                          <a14:foregroundMark x1="23140" y1="83000" x2="19284" y2="93500"/>
                          <a14:foregroundMark x1="33884" y1="95500" x2="46006" y2="97000"/>
                        </a14:backgroundRemoval>
                      </a14:imgEffect>
                    </a14:imgLayer>
                  </a14:imgProps>
                </a:ext>
                <a:ext uri="{28A0092B-C50C-407E-A947-70E740481C1C}">
                  <a14:useLocalDpi xmlns:a14="http://schemas.microsoft.com/office/drawing/2010/main"/>
                </a:ext>
              </a:extLst>
            </a:blip>
            <a:srcRect r="35288"/>
            <a:stretch/>
          </p:blipFill>
          <p:spPr bwMode="auto">
            <a:xfrm>
              <a:off x="3107720" y="1988126"/>
              <a:ext cx="1857235" cy="31625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耳のイラスト">
              <a:extLst>
                <a:ext uri="{FF2B5EF4-FFF2-40B4-BE49-F238E27FC236}">
                  <a16:creationId xmlns:a16="http://schemas.microsoft.com/office/drawing/2014/main" id="{334CE6B1-290E-21F2-32CF-C3ED93B66C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58714" y="2090216"/>
              <a:ext cx="1857235" cy="21914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796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a:xfrm>
            <a:off x="628650" y="5079113"/>
            <a:ext cx="7886700" cy="1325563"/>
          </a:xfrm>
        </p:spPr>
        <p:txBody>
          <a:bodyPr>
            <a:normAutofit/>
          </a:bodyPr>
          <a:lstStyle/>
          <a:p>
            <a:r>
              <a:rPr lang="ja-JP" altLang="en-US" sz="4000">
                <a:latin typeface="UD デジタル 教科書体 NK-B" panose="02020700000000000000" pitchFamily="18" charset="-128"/>
                <a:ea typeface="UD デジタル 教科書体 NK-B" panose="02020700000000000000" pitchFamily="18" charset="-128"/>
              </a:rPr>
              <a:t>ご清聴ありがとうございました。</a:t>
            </a:r>
            <a:br>
              <a:rPr lang="en-US" altLang="ja-JP" sz="4000">
                <a:latin typeface="UD デジタル 教科書体 NK-B" panose="02020700000000000000" pitchFamily="18" charset="-128"/>
                <a:ea typeface="UD デジタル 教科書体 NK-B" panose="02020700000000000000" pitchFamily="18" charset="-128"/>
              </a:rPr>
            </a:br>
            <a:r>
              <a:rPr lang="ja-JP" altLang="en-US" sz="4000">
                <a:latin typeface="UD デジタル 教科書体 NK-B" panose="02020700000000000000" pitchFamily="18" charset="-128"/>
                <a:ea typeface="UD デジタル 教科書体 NK-B" panose="02020700000000000000" pitchFamily="18" charset="-128"/>
              </a:rPr>
              <a:t>皆さまのご健勝をお祈りいたします。</a:t>
            </a:r>
          </a:p>
        </p:txBody>
      </p:sp>
      <p:pic>
        <p:nvPicPr>
          <p:cNvPr id="9" name="Picture 6" descr="おじいちゃん・おばあちゃんのイラスト">
            <a:extLst>
              <a:ext uri="{FF2B5EF4-FFF2-40B4-BE49-F238E27FC236}">
                <a16:creationId xmlns:a16="http://schemas.microsoft.com/office/drawing/2014/main" id="{2E9E401E-7E84-27A2-6E0E-122311720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1648664"/>
            <a:ext cx="3810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EE32E7-046A-DED5-84AE-1545DA2200F6}"/>
              </a:ext>
            </a:extLst>
          </p:cNvPr>
          <p:cNvSpPr>
            <a:spLocks noGrp="1"/>
          </p:cNvSpPr>
          <p:nvPr>
            <p:ph type="ctrTitle"/>
          </p:nvPr>
        </p:nvSpPr>
        <p:spPr/>
        <p:txBody>
          <a:bodyPr>
            <a:normAutofit/>
          </a:bodyPr>
          <a:lstStyle/>
          <a:p>
            <a:r>
              <a:rPr lang="ja-JP" altLang="en-US" sz="8000">
                <a:latin typeface="UD デジタル 教科書体 NK-B" panose="02020700000000000000" pitchFamily="18" charset="-128"/>
                <a:ea typeface="UD デジタル 教科書体 NK-B" panose="02020700000000000000" pitchFamily="18" charset="-128"/>
              </a:rPr>
              <a:t>聞こえ</a:t>
            </a:r>
            <a:r>
              <a:rPr kumimoji="1" lang="ja-JP" altLang="en-US" sz="8000">
                <a:latin typeface="UD デジタル 教科書体 NK-B" panose="02020700000000000000" pitchFamily="18" charset="-128"/>
                <a:ea typeface="UD デジタル 教科書体 NK-B" panose="02020700000000000000" pitchFamily="18" charset="-128"/>
              </a:rPr>
              <a:t>の講話</a:t>
            </a:r>
          </a:p>
        </p:txBody>
      </p:sp>
      <p:sp>
        <p:nvSpPr>
          <p:cNvPr id="3" name="字幕 2">
            <a:extLst>
              <a:ext uri="{FF2B5EF4-FFF2-40B4-BE49-F238E27FC236}">
                <a16:creationId xmlns:a16="http://schemas.microsoft.com/office/drawing/2014/main" id="{573CB11B-DE92-F45E-3680-1D46F17C8EAC}"/>
              </a:ext>
            </a:extLst>
          </p:cNvPr>
          <p:cNvSpPr>
            <a:spLocks noGrp="1"/>
          </p:cNvSpPr>
          <p:nvPr>
            <p:ph type="subTitle" idx="1"/>
          </p:nvPr>
        </p:nvSpPr>
        <p:spPr/>
        <p:txBody>
          <a:bodyPr/>
          <a:lstStyle/>
          <a:p>
            <a:r>
              <a:rPr kumimoji="1" lang="ja-JP" altLang="en-US">
                <a:latin typeface="UD デジタル 教科書体 NK-B" panose="02020700000000000000" pitchFamily="18" charset="-128"/>
                <a:ea typeface="UD デジタル 教科書体 NK-B" panose="02020700000000000000" pitchFamily="18" charset="-128"/>
              </a:rPr>
              <a:t>（自治体名　担当課）</a:t>
            </a:r>
          </a:p>
        </p:txBody>
      </p:sp>
      <p:pic>
        <p:nvPicPr>
          <p:cNvPr id="1026" name="Picture 2" descr="耳のイラスト">
            <a:extLst>
              <a:ext uri="{FF2B5EF4-FFF2-40B4-BE49-F238E27FC236}">
                <a16:creationId xmlns:a16="http://schemas.microsoft.com/office/drawing/2014/main" id="{0EC0A20C-3550-F840-2FE6-6B8F38C855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0710" y="3738282"/>
            <a:ext cx="2237490" cy="264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1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C4C8EA-581D-D646-E9F3-632BD12A8574}"/>
              </a:ext>
            </a:extLst>
          </p:cNvPr>
          <p:cNvSpPr>
            <a:spLocks noGrp="1"/>
          </p:cNvSpPr>
          <p:nvPr>
            <p:ph type="title"/>
          </p:nvPr>
        </p:nvSpPr>
        <p:spPr/>
        <p:txBody>
          <a:bodyPr/>
          <a:lstStyle/>
          <a:p>
            <a:r>
              <a:rPr kumimoji="1" lang="ja-JP" altLang="en-US">
                <a:latin typeface="UD デジタル 教科書体 NK-B" panose="02020700000000000000" pitchFamily="18" charset="-128"/>
                <a:ea typeface="UD デジタル 教科書体 NK-B" panose="02020700000000000000" pitchFamily="18" charset="-128"/>
              </a:rPr>
              <a:t>講話の内容</a:t>
            </a:r>
            <a:endParaRPr kumimoji="1" lang="ja-JP" altLang="en-US"/>
          </a:p>
        </p:txBody>
      </p:sp>
      <p:sp>
        <p:nvSpPr>
          <p:cNvPr id="3" name="コンテンツ プレースホルダー 2">
            <a:extLst>
              <a:ext uri="{FF2B5EF4-FFF2-40B4-BE49-F238E27FC236}">
                <a16:creationId xmlns:a16="http://schemas.microsoft.com/office/drawing/2014/main" id="{BD3D5554-0E87-51FF-C0F2-6FBE5E0C728C}"/>
              </a:ext>
            </a:extLst>
          </p:cNvPr>
          <p:cNvSpPr>
            <a:spLocks noGrp="1"/>
          </p:cNvSpPr>
          <p:nvPr>
            <p:ph idx="1"/>
          </p:nvPr>
        </p:nvSpPr>
        <p:spPr>
          <a:xfrm>
            <a:off x="628650" y="1690689"/>
            <a:ext cx="7886700" cy="4351338"/>
          </a:xfrm>
        </p:spPr>
        <p:txBody>
          <a:bodyPr vert="horz" lIns="91440" tIns="45720" rIns="91440" bIns="45720" rtlCol="0" anchor="ctr">
            <a:normAutofit/>
          </a:bodyPr>
          <a:lstStyle/>
          <a:p>
            <a:pPr>
              <a:lnSpc>
                <a:spcPct val="150000"/>
              </a:lnSpc>
              <a:spcBef>
                <a:spcPct val="0"/>
              </a:spcBef>
            </a:pPr>
            <a:r>
              <a:rPr lang="ja-JP" altLang="en-US" sz="3600">
                <a:latin typeface="UD デジタル 教科書体 NK-B" panose="02020700000000000000" pitchFamily="18" charset="-128"/>
                <a:ea typeface="UD デジタル 教科書体 NK-B" panose="02020700000000000000" pitchFamily="18" charset="-128"/>
                <a:cs typeface="+mj-cs"/>
              </a:rPr>
              <a:t>聞こえづらいと、どんな支障があるか？</a:t>
            </a:r>
            <a:endParaRPr lang="en-US" altLang="ja-JP" sz="3600">
              <a:latin typeface="UD デジタル 教科書体 NK-B" panose="02020700000000000000" pitchFamily="18" charset="-128"/>
              <a:ea typeface="UD デジタル 教科書体 NK-B" panose="02020700000000000000" pitchFamily="18" charset="-128"/>
              <a:cs typeface="+mj-cs"/>
            </a:endParaRPr>
          </a:p>
          <a:p>
            <a:pPr>
              <a:lnSpc>
                <a:spcPct val="150000"/>
              </a:lnSpc>
              <a:spcBef>
                <a:spcPct val="0"/>
              </a:spcBef>
            </a:pPr>
            <a:r>
              <a:rPr lang="ja-JP" altLang="en-US" sz="3600">
                <a:latin typeface="UD デジタル 教科書体 NK-B" panose="02020700000000000000" pitchFamily="18" charset="-128"/>
                <a:ea typeface="UD デジタル 教科書体 NK-B" panose="02020700000000000000" pitchFamily="18" charset="-128"/>
                <a:cs typeface="+mj-cs"/>
              </a:rPr>
              <a:t>聞こえづらくなるのを防ぐには？</a:t>
            </a:r>
            <a:endParaRPr lang="en-US" altLang="ja-JP" sz="3600">
              <a:latin typeface="UD デジタル 教科書体 NK-B" panose="02020700000000000000" pitchFamily="18" charset="-128"/>
              <a:ea typeface="UD デジタル 教科書体 NK-B" panose="02020700000000000000" pitchFamily="18" charset="-128"/>
              <a:cs typeface="+mj-cs"/>
            </a:endParaRPr>
          </a:p>
          <a:p>
            <a:pPr>
              <a:lnSpc>
                <a:spcPct val="150000"/>
              </a:lnSpc>
              <a:spcBef>
                <a:spcPct val="0"/>
              </a:spcBef>
            </a:pPr>
            <a:r>
              <a:rPr lang="ja-JP" altLang="en-US" sz="3600">
                <a:latin typeface="UD デジタル 教科書体 NK-B" panose="02020700000000000000" pitchFamily="18" charset="-128"/>
                <a:ea typeface="UD デジタル 教科書体 NK-B" panose="02020700000000000000" pitchFamily="18" charset="-128"/>
                <a:cs typeface="+mj-cs"/>
              </a:rPr>
              <a:t>「聞こえづらさ」の種類</a:t>
            </a:r>
            <a:endParaRPr lang="en-US" altLang="ja-JP" sz="3600">
              <a:latin typeface="UD デジタル 教科書体 NK-B" panose="02020700000000000000" pitchFamily="18" charset="-128"/>
              <a:ea typeface="UD デジタル 教科書体 NK-B" panose="02020700000000000000" pitchFamily="18" charset="-128"/>
              <a:cs typeface="+mj-cs"/>
            </a:endParaRPr>
          </a:p>
          <a:p>
            <a:pPr>
              <a:lnSpc>
                <a:spcPct val="150000"/>
              </a:lnSpc>
              <a:spcBef>
                <a:spcPct val="0"/>
              </a:spcBef>
            </a:pPr>
            <a:r>
              <a:rPr lang="ja-JP" altLang="en-US" sz="3600">
                <a:latin typeface="UD デジタル 教科書体 NK-B" panose="02020700000000000000" pitchFamily="18" charset="-128"/>
                <a:ea typeface="UD デジタル 教科書体 NK-B" panose="02020700000000000000" pitchFamily="18" charset="-128"/>
                <a:cs typeface="+mj-cs"/>
              </a:rPr>
              <a:t>補聴器について</a:t>
            </a:r>
            <a:endParaRPr lang="en-US" altLang="ja-JP" sz="3600">
              <a:latin typeface="UD デジタル 教科書体 NK-B" panose="02020700000000000000" pitchFamily="18" charset="-128"/>
              <a:ea typeface="UD デジタル 教科書体 NK-B" panose="02020700000000000000" pitchFamily="18" charset="-128"/>
              <a:cs typeface="+mj-cs"/>
            </a:endParaRPr>
          </a:p>
          <a:p>
            <a:pPr>
              <a:lnSpc>
                <a:spcPct val="150000"/>
              </a:lnSpc>
              <a:spcBef>
                <a:spcPct val="0"/>
              </a:spcBef>
            </a:pPr>
            <a:r>
              <a:rPr lang="ja-JP" altLang="en-US" sz="3600">
                <a:latin typeface="UD デジタル 教科書体 NK-B" panose="02020700000000000000" pitchFamily="18" charset="-128"/>
                <a:ea typeface="UD デジタル 教科書体 NK-B" panose="02020700000000000000" pitchFamily="18" charset="-128"/>
                <a:cs typeface="+mj-cs"/>
              </a:rPr>
              <a:t>受診のすすめ</a:t>
            </a:r>
          </a:p>
        </p:txBody>
      </p:sp>
    </p:spTree>
    <p:extLst>
      <p:ext uri="{BB962C8B-B14F-4D97-AF65-F5344CB8AC3E}">
        <p14:creationId xmlns:p14="http://schemas.microsoft.com/office/powerpoint/2010/main" val="213753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45AA388-D7EB-39CD-255D-D0A080FDEB2C}"/>
              </a:ext>
            </a:extLst>
          </p:cNvPr>
          <p:cNvSpPr txBox="1">
            <a:spLocks/>
          </p:cNvSpPr>
          <p:nvPr/>
        </p:nvSpPr>
        <p:spPr>
          <a:xfrm>
            <a:off x="297180" y="2235200"/>
            <a:ext cx="8549640" cy="2387600"/>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800">
                <a:latin typeface="UD デジタル 教科書体 NK-B" panose="02020700000000000000" pitchFamily="18" charset="-128"/>
                <a:ea typeface="UD デジタル 教科書体 NK-B" panose="02020700000000000000" pitchFamily="18" charset="-128"/>
              </a:rPr>
              <a:t>「聞こえ」</a:t>
            </a:r>
            <a:endParaRPr lang="en-US" altLang="ja-JP" sz="8800">
              <a:latin typeface="UD デジタル 教科書体 NK-B" panose="02020700000000000000" pitchFamily="18" charset="-128"/>
              <a:ea typeface="UD デジタル 教科書体 NK-B" panose="02020700000000000000" pitchFamily="18" charset="-128"/>
            </a:endParaRPr>
          </a:p>
          <a:p>
            <a:pPr algn="ctr"/>
            <a:r>
              <a:rPr lang="ja-JP" altLang="en-US" sz="6000">
                <a:latin typeface="UD デジタル 教科書体 NK-B" panose="02020700000000000000" pitchFamily="18" charset="-128"/>
                <a:ea typeface="UD デジタル 教科書体 NK-B" panose="02020700000000000000" pitchFamily="18" charset="-128"/>
              </a:rPr>
              <a:t>について意識したことは</a:t>
            </a:r>
            <a:endParaRPr lang="en-US" altLang="ja-JP" sz="6000">
              <a:latin typeface="UD デジタル 教科書体 NK-B" panose="02020700000000000000" pitchFamily="18" charset="-128"/>
              <a:ea typeface="UD デジタル 教科書体 NK-B" panose="02020700000000000000" pitchFamily="18" charset="-128"/>
            </a:endParaRPr>
          </a:p>
          <a:p>
            <a:pPr algn="ctr"/>
            <a:r>
              <a:rPr lang="ja-JP" altLang="en-US" sz="6000">
                <a:latin typeface="UD デジタル 教科書体 NK-B" panose="02020700000000000000" pitchFamily="18" charset="-128"/>
                <a:ea typeface="UD デジタル 教科書体 NK-B" panose="02020700000000000000" pitchFamily="18" charset="-128"/>
              </a:rPr>
              <a:t>ありますか？</a:t>
            </a:r>
            <a:endParaRPr lang="en-US" altLang="ja-JP" sz="600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2563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45AA388-D7EB-39CD-255D-D0A080FDEB2C}"/>
              </a:ext>
            </a:extLst>
          </p:cNvPr>
          <p:cNvSpPr txBox="1">
            <a:spLocks/>
          </p:cNvSpPr>
          <p:nvPr/>
        </p:nvSpPr>
        <p:spPr>
          <a:xfrm>
            <a:off x="545122" y="1107831"/>
            <a:ext cx="8291146" cy="3167486"/>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a:latin typeface="UD デジタル 教科書体 NK-B" panose="02020700000000000000" pitchFamily="18" charset="-128"/>
                <a:ea typeface="UD デジタル 教科書体 NK-B" panose="02020700000000000000" pitchFamily="18" charset="-128"/>
              </a:rPr>
              <a:t>加齢による聴力の低下は、</a:t>
            </a:r>
            <a:endParaRPr lang="en-US" altLang="ja-JP" sz="4000">
              <a:latin typeface="UD デジタル 教科書体 NK-B" panose="02020700000000000000" pitchFamily="18" charset="-128"/>
              <a:ea typeface="UD デジタル 教科書体 NK-B" panose="02020700000000000000" pitchFamily="18" charset="-128"/>
            </a:endParaRPr>
          </a:p>
          <a:p>
            <a:r>
              <a:rPr lang="en-US" altLang="ja-JP" sz="4000">
                <a:solidFill>
                  <a:srgbClr val="FF0000"/>
                </a:solidFill>
                <a:latin typeface="UD デジタル 教科書体 NK-B" panose="02020700000000000000" pitchFamily="18" charset="-128"/>
                <a:ea typeface="UD デジタル 教科書体 NK-B" panose="02020700000000000000" pitchFamily="18" charset="-128"/>
              </a:rPr>
              <a:t>40</a:t>
            </a:r>
            <a:r>
              <a:rPr lang="ja-JP" altLang="en-US" sz="4000">
                <a:solidFill>
                  <a:srgbClr val="FF0000"/>
                </a:solidFill>
                <a:latin typeface="UD デジタル 教科書体 NK-B" panose="02020700000000000000" pitchFamily="18" charset="-128"/>
                <a:ea typeface="UD デジタル 教科書体 NK-B" panose="02020700000000000000" pitchFamily="18" charset="-128"/>
              </a:rPr>
              <a:t>歳代から始まる</a:t>
            </a:r>
            <a:r>
              <a:rPr lang="ja-JP" altLang="en-US" sz="4000">
                <a:latin typeface="UD デジタル 教科書体 NK-B" panose="02020700000000000000" pitchFamily="18" charset="-128"/>
                <a:ea typeface="UD デジタル 教科書体 NK-B" panose="02020700000000000000" pitchFamily="18" charset="-128"/>
              </a:rPr>
              <a:t>と言われており、</a:t>
            </a:r>
            <a:endParaRPr lang="en-US" altLang="ja-JP" sz="4000">
              <a:latin typeface="UD デジタル 教科書体 NK-B" panose="02020700000000000000" pitchFamily="18" charset="-128"/>
              <a:ea typeface="UD デジタル 教科書体 NK-B" panose="02020700000000000000" pitchFamily="18" charset="-128"/>
            </a:endParaRPr>
          </a:p>
          <a:p>
            <a:endParaRPr lang="en-US" altLang="ja-JP" sz="2000">
              <a:latin typeface="UD デジタル 教科書体 NK-B" panose="02020700000000000000" pitchFamily="18" charset="-128"/>
              <a:ea typeface="UD デジタル 教科書体 NK-B" panose="02020700000000000000" pitchFamily="18" charset="-128"/>
            </a:endParaRPr>
          </a:p>
          <a:p>
            <a:r>
              <a:rPr lang="ja-JP" altLang="en-US" sz="4000">
                <a:solidFill>
                  <a:srgbClr val="FF0000"/>
                </a:solidFill>
                <a:latin typeface="UD デジタル 教科書体 NK-B" panose="02020700000000000000" pitchFamily="18" charset="-128"/>
                <a:ea typeface="UD デジタル 教科書体 NK-B" panose="02020700000000000000" pitchFamily="18" charset="-128"/>
              </a:rPr>
              <a:t>６５歳</a:t>
            </a:r>
            <a:r>
              <a:rPr lang="ja-JP" altLang="en-US" sz="4000">
                <a:latin typeface="UD デジタル 教科書体 NK-B" panose="02020700000000000000" pitchFamily="18" charset="-128"/>
                <a:ea typeface="UD デジタル 教科書体 NK-B" panose="02020700000000000000" pitchFamily="18" charset="-128"/>
              </a:rPr>
              <a:t>をこえると聞こえづらさを</a:t>
            </a:r>
            <a:endParaRPr lang="en-US" altLang="ja-JP" sz="4000">
              <a:latin typeface="UD デジタル 教科書体 NK-B" panose="02020700000000000000" pitchFamily="18" charset="-128"/>
              <a:ea typeface="UD デジタル 教科書体 NK-B" panose="02020700000000000000" pitchFamily="18" charset="-128"/>
            </a:endParaRPr>
          </a:p>
          <a:p>
            <a:r>
              <a:rPr lang="ja-JP" altLang="en-US" sz="4000">
                <a:latin typeface="UD デジタル 教科書体 NK-B" panose="02020700000000000000" pitchFamily="18" charset="-128"/>
                <a:ea typeface="UD デジタル 教科書体 NK-B" panose="02020700000000000000" pitchFamily="18" charset="-128"/>
              </a:rPr>
              <a:t>感じる人が一気に増え、</a:t>
            </a:r>
            <a:endParaRPr lang="en-US" altLang="ja-JP" sz="4000">
              <a:latin typeface="UD デジタル 教科書体 NK-B" panose="02020700000000000000" pitchFamily="18" charset="-128"/>
              <a:ea typeface="UD デジタル 教科書体 NK-B" panose="02020700000000000000" pitchFamily="18" charset="-128"/>
            </a:endParaRPr>
          </a:p>
          <a:p>
            <a:endParaRPr lang="en-US" altLang="ja-JP" sz="2000">
              <a:latin typeface="UD デジタル 教科書体 NK-B" panose="02020700000000000000" pitchFamily="18" charset="-128"/>
              <a:ea typeface="UD デジタル 教科書体 NK-B" panose="02020700000000000000" pitchFamily="18" charset="-128"/>
            </a:endParaRPr>
          </a:p>
          <a:p>
            <a:r>
              <a:rPr lang="en-US" altLang="ja-JP" sz="4000">
                <a:solidFill>
                  <a:srgbClr val="FF0000"/>
                </a:solidFill>
                <a:latin typeface="UD デジタル 教科書体 NK-B" panose="02020700000000000000" pitchFamily="18" charset="-128"/>
                <a:ea typeface="UD デジタル 教科書体 NK-B" panose="02020700000000000000" pitchFamily="18" charset="-128"/>
              </a:rPr>
              <a:t>75</a:t>
            </a:r>
            <a:r>
              <a:rPr lang="ja-JP" altLang="en-US" sz="4000">
                <a:solidFill>
                  <a:srgbClr val="FF0000"/>
                </a:solidFill>
                <a:latin typeface="UD デジタル 教科書体 NK-B" panose="02020700000000000000" pitchFamily="18" charset="-128"/>
                <a:ea typeface="UD デジタル 教科書体 NK-B" panose="02020700000000000000" pitchFamily="18" charset="-128"/>
              </a:rPr>
              <a:t>歳以上</a:t>
            </a:r>
            <a:r>
              <a:rPr lang="ja-JP" altLang="en-US" sz="4000">
                <a:latin typeface="UD デジタル 教科書体 NK-B" panose="02020700000000000000" pitchFamily="18" charset="-128"/>
                <a:ea typeface="UD デジタル 教科書体 NK-B" panose="02020700000000000000" pitchFamily="18" charset="-128"/>
              </a:rPr>
              <a:t>では、</a:t>
            </a:r>
            <a:r>
              <a:rPr lang="ja-JP" altLang="en-US" sz="4000">
                <a:solidFill>
                  <a:srgbClr val="FF0000"/>
                </a:solidFill>
                <a:latin typeface="UD デジタル 教科書体 NK-B" panose="02020700000000000000" pitchFamily="18" charset="-128"/>
                <a:ea typeface="UD デジタル 教科書体 NK-B" panose="02020700000000000000" pitchFamily="18" charset="-128"/>
              </a:rPr>
              <a:t>約半数</a:t>
            </a:r>
            <a:r>
              <a:rPr lang="ja-JP" altLang="en-US" sz="4000">
                <a:latin typeface="UD デジタル 教科書体 NK-B" panose="02020700000000000000" pitchFamily="18" charset="-128"/>
                <a:ea typeface="UD デジタル 教科書体 NK-B" panose="02020700000000000000" pitchFamily="18" charset="-128"/>
              </a:rPr>
              <a:t>の方が</a:t>
            </a:r>
            <a:endParaRPr lang="en-US" altLang="ja-JP" sz="4000">
              <a:latin typeface="UD デジタル 教科書体 NK-B" panose="02020700000000000000" pitchFamily="18" charset="-128"/>
              <a:ea typeface="UD デジタル 教科書体 NK-B" panose="02020700000000000000" pitchFamily="18" charset="-128"/>
            </a:endParaRPr>
          </a:p>
          <a:p>
            <a:r>
              <a:rPr lang="ja-JP" altLang="en-US" sz="4000">
                <a:latin typeface="UD デジタル 教科書体 NK-B" panose="02020700000000000000" pitchFamily="18" charset="-128"/>
                <a:ea typeface="UD デジタル 教科書体 NK-B" panose="02020700000000000000" pitchFamily="18" charset="-128"/>
              </a:rPr>
              <a:t>聞こえづらさを感じています。</a:t>
            </a:r>
            <a:endParaRPr lang="en-US" altLang="ja-JP" sz="4000">
              <a:latin typeface="UD デジタル 教科書体 NK-B" panose="02020700000000000000" pitchFamily="18" charset="-128"/>
              <a:ea typeface="UD デジタル 教科書体 NK-B" panose="02020700000000000000" pitchFamily="18" charset="-128"/>
            </a:endParaRPr>
          </a:p>
        </p:txBody>
      </p:sp>
      <p:pic>
        <p:nvPicPr>
          <p:cNvPr id="2" name="Picture 4" descr="耳の遠いお爺さんのイラスト">
            <a:extLst>
              <a:ext uri="{FF2B5EF4-FFF2-40B4-BE49-F238E27FC236}">
                <a16:creationId xmlns:a16="http://schemas.microsoft.com/office/drawing/2014/main" id="{C61D24EB-80F4-9089-7A48-0A38966ADC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2738" y="4661162"/>
            <a:ext cx="1712650" cy="18317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難聴・耳の遠い人のイラスト">
            <a:extLst>
              <a:ext uri="{FF2B5EF4-FFF2-40B4-BE49-F238E27FC236}">
                <a16:creationId xmlns:a16="http://schemas.microsoft.com/office/drawing/2014/main" id="{8523EEF3-99CF-F562-4812-BCDED251E5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6790" y="4641100"/>
            <a:ext cx="1648359" cy="184174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5B89A00-757B-1A1C-CB1C-B226FE3B6E90}"/>
              </a:ext>
            </a:extLst>
          </p:cNvPr>
          <p:cNvSpPr txBox="1"/>
          <p:nvPr/>
        </p:nvSpPr>
        <p:spPr>
          <a:xfrm>
            <a:off x="98612" y="6277430"/>
            <a:ext cx="8946776" cy="430887"/>
          </a:xfrm>
          <a:prstGeom prst="rect">
            <a:avLst/>
          </a:prstGeom>
          <a:noFill/>
        </p:spPr>
        <p:txBody>
          <a:bodyPr wrap="square">
            <a:spAutoFit/>
          </a:bodyPr>
          <a:lstStyle/>
          <a:p>
            <a:r>
              <a:rPr lang="ja-JP" altLang="en-US" sz="1100"/>
              <a:t>参考：　日本耳鼻咽喉科頭頸部外科学会　</a:t>
            </a:r>
            <a:r>
              <a:rPr lang="en-US" altLang="ja-JP" sz="1100"/>
              <a:t>Hear well, Enjoy life</a:t>
            </a:r>
          </a:p>
          <a:p>
            <a:r>
              <a:rPr lang="ja-JP" altLang="en-US" sz="1100"/>
              <a:t>https://www.jibika.or.jp/owned/hwel/hearingloss/</a:t>
            </a:r>
          </a:p>
        </p:txBody>
      </p:sp>
    </p:spTree>
    <p:extLst>
      <p:ext uri="{BB962C8B-B14F-4D97-AF65-F5344CB8AC3E}">
        <p14:creationId xmlns:p14="http://schemas.microsoft.com/office/powerpoint/2010/main" val="361132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20F7086-9EEE-A888-83E2-7A4029B02B8B}"/>
              </a:ext>
            </a:extLst>
          </p:cNvPr>
          <p:cNvSpPr txBox="1"/>
          <p:nvPr/>
        </p:nvSpPr>
        <p:spPr>
          <a:xfrm>
            <a:off x="98612" y="6277430"/>
            <a:ext cx="8946776" cy="430887"/>
          </a:xfrm>
          <a:prstGeom prst="rect">
            <a:avLst/>
          </a:prstGeom>
          <a:noFill/>
        </p:spPr>
        <p:txBody>
          <a:bodyPr wrap="square">
            <a:spAutoFit/>
          </a:bodyPr>
          <a:lstStyle/>
          <a:p>
            <a:r>
              <a:rPr lang="ja-JP" altLang="en-US" sz="1100"/>
              <a:t>参考：　日本耳鼻咽喉科頭頸部外科学会　</a:t>
            </a:r>
            <a:r>
              <a:rPr lang="en-US" altLang="ja-JP" sz="1100"/>
              <a:t>Hear well, Enjoy life</a:t>
            </a:r>
          </a:p>
          <a:p>
            <a:r>
              <a:rPr lang="ja-JP" altLang="en-US" sz="1100"/>
              <a:t>https://www.jibika.or.jp/owned/hwel/hearingloss/</a:t>
            </a:r>
          </a:p>
        </p:txBody>
      </p:sp>
      <p:sp>
        <p:nvSpPr>
          <p:cNvPr id="6" name="タイトル 1">
            <a:extLst>
              <a:ext uri="{FF2B5EF4-FFF2-40B4-BE49-F238E27FC236}">
                <a16:creationId xmlns:a16="http://schemas.microsoft.com/office/drawing/2014/main" id="{D52ACFCF-66C7-0EE9-D635-136887840103}"/>
              </a:ext>
            </a:extLst>
          </p:cNvPr>
          <p:cNvSpPr txBox="1">
            <a:spLocks/>
          </p:cNvSpPr>
          <p:nvPr/>
        </p:nvSpPr>
        <p:spPr>
          <a:xfrm>
            <a:off x="628650" y="564022"/>
            <a:ext cx="7886700" cy="1126667"/>
          </a:xfrm>
          <a:prstGeom prst="rect">
            <a:avLst/>
          </a:prstGeom>
        </p:spPr>
        <p:txBody>
          <a:bodyP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a:latin typeface="UD デジタル 教科書体 NK-B" panose="02020700000000000000" pitchFamily="18" charset="-128"/>
                <a:ea typeface="UD デジタル 教科書体 NK-B" panose="02020700000000000000" pitchFamily="18" charset="-128"/>
              </a:rPr>
              <a:t>こんなことはありませんか？</a:t>
            </a:r>
          </a:p>
        </p:txBody>
      </p:sp>
      <p:sp>
        <p:nvSpPr>
          <p:cNvPr id="7" name="テキスト ボックス 6">
            <a:extLst>
              <a:ext uri="{FF2B5EF4-FFF2-40B4-BE49-F238E27FC236}">
                <a16:creationId xmlns:a16="http://schemas.microsoft.com/office/drawing/2014/main" id="{61BED5FB-40C0-C49F-14AD-D4742F6B1D5C}"/>
              </a:ext>
            </a:extLst>
          </p:cNvPr>
          <p:cNvSpPr txBox="1"/>
          <p:nvPr/>
        </p:nvSpPr>
        <p:spPr>
          <a:xfrm>
            <a:off x="440643" y="1787233"/>
            <a:ext cx="8502196" cy="4031873"/>
          </a:xfrm>
          <a:prstGeom prst="rect">
            <a:avLst/>
          </a:prstGeom>
          <a:noFill/>
        </p:spPr>
        <p:txBody>
          <a:bodyPr wrap="square" rtlCol="0">
            <a:spAutoFit/>
          </a:bodyPr>
          <a:lstStyle/>
          <a:p>
            <a:pPr marL="342900" indent="-342900">
              <a:spcAft>
                <a:spcPts val="1800"/>
              </a:spcAft>
              <a:buFont typeface="Wingdings" panose="05000000000000000000" pitchFamily="2" charset="2"/>
              <a:buChar char="l"/>
            </a:pPr>
            <a:r>
              <a:rPr kumimoji="1" lang="ja-JP" altLang="en-US" sz="2800">
                <a:latin typeface="UD デジタル 教科書体 NK-B" panose="02020700000000000000" pitchFamily="18" charset="-128"/>
                <a:ea typeface="UD デジタル 教科書体 NK-B" panose="02020700000000000000" pitchFamily="18" charset="-128"/>
              </a:rPr>
              <a:t>会話をしているとき、聞き返すことがよくある</a:t>
            </a:r>
            <a:endParaRPr kumimoji="1" lang="en-US" altLang="ja-JP" sz="2800">
              <a:latin typeface="UD デジタル 教科書体 NK-B" panose="02020700000000000000" pitchFamily="18" charset="-128"/>
              <a:ea typeface="UD デジタル 教科書体 NK-B" panose="02020700000000000000" pitchFamily="18" charset="-128"/>
            </a:endParaRPr>
          </a:p>
          <a:p>
            <a:pPr marL="342900" indent="-342900">
              <a:spcAft>
                <a:spcPts val="1800"/>
              </a:spcAft>
              <a:buFont typeface="Wingdings" panose="05000000000000000000" pitchFamily="2" charset="2"/>
              <a:buChar char="l"/>
            </a:pPr>
            <a:r>
              <a:rPr kumimoji="1" lang="ja-JP" altLang="en-US" sz="2800">
                <a:latin typeface="UD デジタル 教科書体 NK-B" panose="02020700000000000000" pitchFamily="18" charset="-128"/>
                <a:ea typeface="UD デジタル 教科書体 NK-B" panose="02020700000000000000" pitchFamily="18" charset="-128"/>
              </a:rPr>
              <a:t>相手の言った内容が聞き取れず、</a:t>
            </a:r>
            <a:br>
              <a:rPr kumimoji="1" lang="en-US" altLang="ja-JP" sz="2800">
                <a:latin typeface="UD デジタル 教科書体 NK-B" panose="02020700000000000000" pitchFamily="18" charset="-128"/>
                <a:ea typeface="UD デジタル 教科書体 NK-B" panose="02020700000000000000" pitchFamily="18" charset="-128"/>
              </a:rPr>
            </a:br>
            <a:r>
              <a:rPr kumimoji="1" lang="ja-JP" altLang="en-US" sz="2800">
                <a:latin typeface="UD デジタル 教科書体 NK-B" panose="02020700000000000000" pitchFamily="18" charset="-128"/>
                <a:ea typeface="UD デジタル 教科書体 NK-B" panose="02020700000000000000" pitchFamily="18" charset="-128"/>
              </a:rPr>
              <a:t>推測で言葉を判断することがある</a:t>
            </a:r>
            <a:endParaRPr kumimoji="1" lang="en-US" altLang="ja-JP" sz="2800">
              <a:latin typeface="UD デジタル 教科書体 NK-B" panose="02020700000000000000" pitchFamily="18" charset="-128"/>
              <a:ea typeface="UD デジタル 教科書体 NK-B" panose="02020700000000000000" pitchFamily="18" charset="-128"/>
            </a:endParaRPr>
          </a:p>
          <a:p>
            <a:pPr marL="342900" indent="-342900">
              <a:spcAft>
                <a:spcPts val="1800"/>
              </a:spcAft>
              <a:buFont typeface="Wingdings" panose="05000000000000000000" pitchFamily="2" charset="2"/>
              <a:buChar char="l"/>
            </a:pPr>
            <a:r>
              <a:rPr kumimoji="1" lang="ja-JP" altLang="en-US" sz="2800">
                <a:latin typeface="UD デジタル 教科書体 NK-B" panose="02020700000000000000" pitchFamily="18" charset="-128"/>
                <a:ea typeface="UD デジタル 教科書体 NK-B" panose="02020700000000000000" pitchFamily="18" charset="-128"/>
              </a:rPr>
              <a:t>電子レンジの音や玄関のチャイムの音が聞こえにくい</a:t>
            </a:r>
            <a:endParaRPr kumimoji="1" lang="en-US" altLang="ja-JP" sz="2800">
              <a:latin typeface="UD デジタル 教科書体 NK-B" panose="02020700000000000000" pitchFamily="18" charset="-128"/>
              <a:ea typeface="UD デジタル 教科書体 NK-B" panose="02020700000000000000" pitchFamily="18" charset="-128"/>
            </a:endParaRPr>
          </a:p>
          <a:p>
            <a:pPr marL="342900" indent="-342900">
              <a:spcAft>
                <a:spcPts val="1800"/>
              </a:spcAft>
              <a:buFont typeface="Wingdings" panose="05000000000000000000" pitchFamily="2" charset="2"/>
              <a:buChar char="l"/>
            </a:pPr>
            <a:r>
              <a:rPr kumimoji="1" lang="ja-JP" altLang="en-US" sz="2800">
                <a:latin typeface="UD デジタル 教科書体 NK-B" panose="02020700000000000000" pitchFamily="18" charset="-128"/>
                <a:ea typeface="UD デジタル 教科書体 NK-B" panose="02020700000000000000" pitchFamily="18" charset="-128"/>
              </a:rPr>
              <a:t>家族に「テレビの音量が大きい」とよく言われる</a:t>
            </a:r>
            <a:endParaRPr kumimoji="1" lang="en-US" altLang="ja-JP" sz="2800">
              <a:latin typeface="UD デジタル 教科書体 NK-B" panose="02020700000000000000" pitchFamily="18" charset="-128"/>
              <a:ea typeface="UD デジタル 教科書体 NK-B" panose="02020700000000000000" pitchFamily="18" charset="-128"/>
            </a:endParaRPr>
          </a:p>
          <a:p>
            <a:pPr marL="342900" indent="-342900">
              <a:spcAft>
                <a:spcPts val="1800"/>
              </a:spcAft>
              <a:buFont typeface="Wingdings" panose="05000000000000000000" pitchFamily="2" charset="2"/>
              <a:buChar char="l"/>
            </a:pPr>
            <a:r>
              <a:rPr kumimoji="1" lang="ja-JP" altLang="en-US" sz="2800">
                <a:latin typeface="UD デジタル 教科書体 NK-B" panose="02020700000000000000" pitchFamily="18" charset="-128"/>
                <a:ea typeface="UD デジタル 教科書体 NK-B" panose="02020700000000000000" pitchFamily="18" charset="-128"/>
              </a:rPr>
              <a:t>大勢の人がいる場所や周りがうるさい中での会話は、</a:t>
            </a:r>
            <a:br>
              <a:rPr kumimoji="1" lang="en-US" altLang="ja-JP" sz="2800">
                <a:latin typeface="UD デジタル 教科書体 NK-B" panose="02020700000000000000" pitchFamily="18" charset="-128"/>
                <a:ea typeface="UD デジタル 教科書体 NK-B" panose="02020700000000000000" pitchFamily="18" charset="-128"/>
              </a:rPr>
            </a:br>
            <a:r>
              <a:rPr kumimoji="1" lang="ja-JP" altLang="en-US" sz="2800">
                <a:latin typeface="UD デジタル 教科書体 NK-B" panose="02020700000000000000" pitchFamily="18" charset="-128"/>
                <a:ea typeface="UD デジタル 教科書体 NK-B" panose="02020700000000000000" pitchFamily="18" charset="-128"/>
              </a:rPr>
              <a:t>聞きたい人の声が聞きづらい</a:t>
            </a:r>
          </a:p>
        </p:txBody>
      </p:sp>
      <p:pic>
        <p:nvPicPr>
          <p:cNvPr id="8" name="Picture 4" descr="耳の遠いお爺さんのイラスト">
            <a:extLst>
              <a:ext uri="{FF2B5EF4-FFF2-40B4-BE49-F238E27FC236}">
                <a16:creationId xmlns:a16="http://schemas.microsoft.com/office/drawing/2014/main" id="{FE9AACF6-20E6-77F4-4357-BFF7D16CF9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4426" y="1922803"/>
            <a:ext cx="1324588" cy="141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59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r>
              <a:rPr lang="ja-JP" altLang="en-US" sz="4000">
                <a:latin typeface="UD デジタル 教科書体 NK-B" panose="02020700000000000000" pitchFamily="18" charset="-128"/>
                <a:ea typeface="UD デジタル 教科書体 NK-B" panose="02020700000000000000" pitchFamily="18" charset="-128"/>
              </a:rPr>
              <a:t>聞こえづらくなると、さまざまな社会生活に支障をきたします。</a:t>
            </a: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a:t>参考：　日本耳鼻咽喉科頭頸部外科学会　</a:t>
            </a:r>
            <a:r>
              <a:rPr lang="en-US" altLang="ja-JP" sz="1100"/>
              <a:t>Hear well, Enjoy life</a:t>
            </a:r>
          </a:p>
          <a:p>
            <a:r>
              <a:rPr lang="ja-JP" altLang="en-US" sz="1100"/>
              <a:t>https://www.jibika.or.jp/owned/hwel/hearingloss/</a:t>
            </a:r>
          </a:p>
        </p:txBody>
      </p:sp>
      <p:sp>
        <p:nvSpPr>
          <p:cNvPr id="7" name="テキスト ボックス 6">
            <a:extLst>
              <a:ext uri="{FF2B5EF4-FFF2-40B4-BE49-F238E27FC236}">
                <a16:creationId xmlns:a16="http://schemas.microsoft.com/office/drawing/2014/main" id="{364D2112-4174-E2AD-7409-A15C6A7E5D4C}"/>
              </a:ext>
            </a:extLst>
          </p:cNvPr>
          <p:cNvSpPr txBox="1"/>
          <p:nvPr/>
        </p:nvSpPr>
        <p:spPr>
          <a:xfrm>
            <a:off x="907004" y="2026696"/>
            <a:ext cx="5411789" cy="461665"/>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a:latin typeface="UD デジタル 教科書体 NK-B" panose="02020700000000000000" pitchFamily="18" charset="-128"/>
                <a:ea typeface="UD デジタル 教科書体 NK-B" panose="02020700000000000000" pitchFamily="18" charset="-128"/>
              </a:rPr>
              <a:t>危険を察知する能力が低下する</a:t>
            </a:r>
          </a:p>
        </p:txBody>
      </p:sp>
      <p:pic>
        <p:nvPicPr>
          <p:cNvPr id="5122" name="Picture 2" descr="シニアカーと車の事故のイラスト">
            <a:extLst>
              <a:ext uri="{FF2B5EF4-FFF2-40B4-BE49-F238E27FC236}">
                <a16:creationId xmlns:a16="http://schemas.microsoft.com/office/drawing/2014/main" id="{5A7FC103-F4CD-2850-5586-A42509AAA4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7918" y="1324433"/>
            <a:ext cx="1609917" cy="130081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667B927-A58A-5464-3548-FC8D22720863}"/>
              </a:ext>
            </a:extLst>
          </p:cNvPr>
          <p:cNvSpPr txBox="1"/>
          <p:nvPr/>
        </p:nvSpPr>
        <p:spPr>
          <a:xfrm>
            <a:off x="907004" y="2678235"/>
            <a:ext cx="7280443" cy="461665"/>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a:latin typeface="UD デジタル 教科書体 NK-B" panose="02020700000000000000" pitchFamily="18" charset="-128"/>
                <a:ea typeface="UD デジタル 教科書体 NK-B" panose="02020700000000000000" pitchFamily="18" charset="-128"/>
              </a:rPr>
              <a:t>家族や友人とのコミュニケーションがうまくいかない</a:t>
            </a:r>
          </a:p>
        </p:txBody>
      </p:sp>
      <p:sp>
        <p:nvSpPr>
          <p:cNvPr id="11" name="テキスト ボックス 10">
            <a:extLst>
              <a:ext uri="{FF2B5EF4-FFF2-40B4-BE49-F238E27FC236}">
                <a16:creationId xmlns:a16="http://schemas.microsoft.com/office/drawing/2014/main" id="{161068DF-E788-1816-96CF-C6CE7CEE5CCB}"/>
              </a:ext>
            </a:extLst>
          </p:cNvPr>
          <p:cNvSpPr txBox="1"/>
          <p:nvPr/>
        </p:nvSpPr>
        <p:spPr>
          <a:xfrm>
            <a:off x="907004" y="3981313"/>
            <a:ext cx="2920375" cy="461665"/>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a:latin typeface="UD デジタル 教科書体 NK-B" panose="02020700000000000000" pitchFamily="18" charset="-128"/>
                <a:ea typeface="UD デジタル 教科書体 NK-B" panose="02020700000000000000" pitchFamily="18" charset="-128"/>
              </a:rPr>
              <a:t>自信がなくなる</a:t>
            </a:r>
          </a:p>
        </p:txBody>
      </p:sp>
      <p:sp>
        <p:nvSpPr>
          <p:cNvPr id="14" name="テキスト ボックス 13">
            <a:extLst>
              <a:ext uri="{FF2B5EF4-FFF2-40B4-BE49-F238E27FC236}">
                <a16:creationId xmlns:a16="http://schemas.microsoft.com/office/drawing/2014/main" id="{B0EEBB22-3BB9-3941-DAAF-ECEDC72F85C5}"/>
              </a:ext>
            </a:extLst>
          </p:cNvPr>
          <p:cNvSpPr txBox="1"/>
          <p:nvPr/>
        </p:nvSpPr>
        <p:spPr>
          <a:xfrm>
            <a:off x="907005" y="4632851"/>
            <a:ext cx="6272744" cy="461665"/>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a:latin typeface="UD デジタル 教科書体 NK-B" panose="02020700000000000000" pitchFamily="18" charset="-128"/>
                <a:ea typeface="UD デジタル 教科書体 NK-B" panose="02020700000000000000" pitchFamily="18" charset="-128"/>
              </a:rPr>
              <a:t>社会的に孤立し、うつ状態に陥ることもある</a:t>
            </a:r>
          </a:p>
        </p:txBody>
      </p:sp>
      <p:sp>
        <p:nvSpPr>
          <p:cNvPr id="17" name="テキスト ボックス 16">
            <a:extLst>
              <a:ext uri="{FF2B5EF4-FFF2-40B4-BE49-F238E27FC236}">
                <a16:creationId xmlns:a16="http://schemas.microsoft.com/office/drawing/2014/main" id="{8EAC8BBA-D5B5-2F83-3039-84E086F5C67C}"/>
              </a:ext>
            </a:extLst>
          </p:cNvPr>
          <p:cNvSpPr txBox="1"/>
          <p:nvPr/>
        </p:nvSpPr>
        <p:spPr>
          <a:xfrm>
            <a:off x="907004" y="3329774"/>
            <a:ext cx="6694831" cy="461665"/>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a:latin typeface="UD デジタル 教科書体 NK-B" panose="02020700000000000000" pitchFamily="18" charset="-128"/>
                <a:ea typeface="UD デジタル 教科書体 NK-B" panose="02020700000000000000" pitchFamily="18" charset="-128"/>
              </a:rPr>
              <a:t>必要な音が聞こえず、社会生活に影響を及ぼす</a:t>
            </a:r>
          </a:p>
        </p:txBody>
      </p:sp>
      <p:grpSp>
        <p:nvGrpSpPr>
          <p:cNvPr id="19" name="グループ化 18">
            <a:extLst>
              <a:ext uri="{FF2B5EF4-FFF2-40B4-BE49-F238E27FC236}">
                <a16:creationId xmlns:a16="http://schemas.microsoft.com/office/drawing/2014/main" id="{403D8997-DD22-67FE-786F-2DF18DBAFB46}"/>
              </a:ext>
            </a:extLst>
          </p:cNvPr>
          <p:cNvGrpSpPr/>
          <p:nvPr/>
        </p:nvGrpSpPr>
        <p:grpSpPr>
          <a:xfrm>
            <a:off x="7976058" y="1565943"/>
            <a:ext cx="1008658" cy="1270057"/>
            <a:chOff x="6258425" y="2241993"/>
            <a:chExt cx="1089843" cy="1440793"/>
          </a:xfrm>
        </p:grpSpPr>
        <p:pic>
          <p:nvPicPr>
            <p:cNvPr id="5126" name="Picture 6">
              <a:extLst>
                <a:ext uri="{FF2B5EF4-FFF2-40B4-BE49-F238E27FC236}">
                  <a16:creationId xmlns:a16="http://schemas.microsoft.com/office/drawing/2014/main" id="{07140024-6149-63EB-0537-F72431D615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8425" y="2462792"/>
              <a:ext cx="919514" cy="12199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耳の遠いお爺さんのイラスト">
              <a:extLst>
                <a:ext uri="{FF2B5EF4-FFF2-40B4-BE49-F238E27FC236}">
                  <a16:creationId xmlns:a16="http://schemas.microsoft.com/office/drawing/2014/main" id="{A0D925B7-EC5A-7CDA-B5B2-B48E40870E9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07609" y="2241993"/>
              <a:ext cx="340659" cy="53167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19">
            <a:extLst>
              <a:ext uri="{FF2B5EF4-FFF2-40B4-BE49-F238E27FC236}">
                <a16:creationId xmlns:a16="http://schemas.microsoft.com/office/drawing/2014/main" id="{5CFF8B76-42BA-E5CC-9C80-1E2F5D3149C0}"/>
              </a:ext>
            </a:extLst>
          </p:cNvPr>
          <p:cNvSpPr txBox="1"/>
          <p:nvPr/>
        </p:nvSpPr>
        <p:spPr>
          <a:xfrm>
            <a:off x="1061942" y="5508801"/>
            <a:ext cx="7280443" cy="523220"/>
          </a:xfrm>
          <a:prstGeom prst="rect">
            <a:avLst/>
          </a:prstGeom>
          <a:noFill/>
        </p:spPr>
        <p:txBody>
          <a:bodyPr wrap="square" rtlCol="0">
            <a:spAutoFit/>
          </a:bodyPr>
          <a:lstStyle/>
          <a:p>
            <a:r>
              <a:rPr kumimoji="1" lang="ja-JP" altLang="en-US" sz="2800">
                <a:latin typeface="UD デジタル 教科書体 NK-B" panose="02020700000000000000" pitchFamily="18" charset="-128"/>
                <a:ea typeface="UD デジタル 教科書体 NK-B" panose="02020700000000000000" pitchFamily="18" charset="-128"/>
              </a:rPr>
              <a:t>認知機能に影響をもたらす可能性もあります</a:t>
            </a:r>
          </a:p>
        </p:txBody>
      </p:sp>
      <p:pic>
        <p:nvPicPr>
          <p:cNvPr id="12" name="図 11" descr="時計, クマ, 女性, テーブル が含まれている画像&#10;&#10;自動的に生成された説明">
            <a:extLst>
              <a:ext uri="{FF2B5EF4-FFF2-40B4-BE49-F238E27FC236}">
                <a16:creationId xmlns:a16="http://schemas.microsoft.com/office/drawing/2014/main" id="{00D0B074-55CA-D0D3-5979-25B78CA8DB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1362" y="4128090"/>
            <a:ext cx="1238305" cy="1232114"/>
          </a:xfrm>
          <a:prstGeom prst="rect">
            <a:avLst/>
          </a:prstGeom>
        </p:spPr>
      </p:pic>
      <p:pic>
        <p:nvPicPr>
          <p:cNvPr id="15" name="図 14" descr="ダイアグラム, 概略図&#10;&#10;自動的に生成された説明">
            <a:extLst>
              <a:ext uri="{FF2B5EF4-FFF2-40B4-BE49-F238E27FC236}">
                <a16:creationId xmlns:a16="http://schemas.microsoft.com/office/drawing/2014/main" id="{AEABA2E9-FF26-FEBE-8486-688ACBFFFD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57014" y="3060530"/>
            <a:ext cx="1469164" cy="1461818"/>
          </a:xfrm>
          <a:prstGeom prst="rect">
            <a:avLst/>
          </a:prstGeom>
        </p:spPr>
      </p:pic>
    </p:spTree>
    <p:extLst>
      <p:ext uri="{BB962C8B-B14F-4D97-AF65-F5344CB8AC3E}">
        <p14:creationId xmlns:p14="http://schemas.microsoft.com/office/powerpoint/2010/main" val="185305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244AA-D7FC-714F-F2A8-963EB0F05CAC}"/>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200B557-7F09-03AF-B6FA-76626D15429A}"/>
              </a:ext>
            </a:extLst>
          </p:cNvPr>
          <p:cNvSpPr txBox="1">
            <a:spLocks/>
          </p:cNvSpPr>
          <p:nvPr/>
        </p:nvSpPr>
        <p:spPr>
          <a:xfrm>
            <a:off x="297180" y="1084082"/>
            <a:ext cx="8549640" cy="4845378"/>
          </a:xfrm>
          <a:prstGeom prst="rect">
            <a:avLst/>
          </a:prstGeom>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聞こえづらくなるのを</a:t>
            </a:r>
            <a:endParaRPr kumimoji="1" lang="en-US" altLang="ja-JP" sz="72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7200">
                <a:solidFill>
                  <a:prstClr val="black"/>
                </a:solidFill>
                <a:latin typeface="UD デジタル 教科書体 NK-B" panose="02020700000000000000" pitchFamily="18" charset="-128"/>
                <a:ea typeface="UD デジタル 教科書体 NK-B" panose="02020700000000000000" pitchFamily="18" charset="-128"/>
              </a:rPr>
              <a:t>防ぐために</a:t>
            </a:r>
            <a:endParaRPr lang="en-US" altLang="ja-JP" sz="720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こんなことに</a:t>
            </a:r>
            <a:endParaRPr kumimoji="1" lang="en-US" altLang="ja-JP" sz="72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72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気を付けましょう</a:t>
            </a:r>
            <a:endParaRPr kumimoji="1" lang="en-US" altLang="ja-JP" sz="5400" b="0" i="0" u="none" strike="noStrike" kern="120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Tree>
    <p:extLst>
      <p:ext uri="{BB962C8B-B14F-4D97-AF65-F5344CB8AC3E}">
        <p14:creationId xmlns:p14="http://schemas.microsoft.com/office/powerpoint/2010/main" val="380507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F883C-66A9-33B8-4737-0245B9BAC372}"/>
              </a:ext>
            </a:extLst>
          </p:cNvPr>
          <p:cNvSpPr>
            <a:spLocks noGrp="1"/>
          </p:cNvSpPr>
          <p:nvPr>
            <p:ph type="title"/>
          </p:nvPr>
        </p:nvSpPr>
        <p:spPr/>
        <p:txBody>
          <a:bodyPr>
            <a:normAutofit/>
          </a:bodyPr>
          <a:lstStyle/>
          <a:p>
            <a:r>
              <a:rPr lang="ja-JP" altLang="en-US" sz="4000">
                <a:latin typeface="UD デジタル 教科書体 NK-B" panose="02020700000000000000" pitchFamily="18" charset="-128"/>
                <a:ea typeface="UD デジタル 教科書体 NK-B" panose="02020700000000000000" pitchFamily="18" charset="-128"/>
              </a:rPr>
              <a:t>耳にやさしい生活を心がけることで</a:t>
            </a:r>
            <a:br>
              <a:rPr lang="en-US" altLang="ja-JP" sz="4000">
                <a:latin typeface="UD デジタル 教科書体 NK-B" panose="02020700000000000000" pitchFamily="18" charset="-128"/>
                <a:ea typeface="UD デジタル 教科書体 NK-B" panose="02020700000000000000" pitchFamily="18" charset="-128"/>
              </a:rPr>
            </a:br>
            <a:r>
              <a:rPr lang="ja-JP" altLang="en-US" sz="4000">
                <a:latin typeface="UD デジタル 教科書体 NK-B" panose="02020700000000000000" pitchFamily="18" charset="-128"/>
                <a:ea typeface="UD デジタル 教科書体 NK-B" panose="02020700000000000000" pitchFamily="18" charset="-128"/>
              </a:rPr>
              <a:t>聞こえづらくなるのを予防しましょう。</a:t>
            </a:r>
          </a:p>
        </p:txBody>
      </p:sp>
      <p:sp>
        <p:nvSpPr>
          <p:cNvPr id="3" name="コンテンツ プレースホルダー 2">
            <a:extLst>
              <a:ext uri="{FF2B5EF4-FFF2-40B4-BE49-F238E27FC236}">
                <a16:creationId xmlns:a16="http://schemas.microsoft.com/office/drawing/2014/main" id="{FFB6402F-37D8-A896-AE4F-865360401476}"/>
              </a:ext>
            </a:extLst>
          </p:cNvPr>
          <p:cNvSpPr>
            <a:spLocks noGrp="1"/>
          </p:cNvSpPr>
          <p:nvPr>
            <p:ph idx="1"/>
          </p:nvPr>
        </p:nvSpPr>
        <p:spPr/>
        <p:txBody>
          <a:bodyPr/>
          <a:lstStyle/>
          <a:p>
            <a:r>
              <a:rPr lang="ja-JP" altLang="en-US">
                <a:latin typeface="UD デジタル 教科書体 NK-B" panose="02020700000000000000" pitchFamily="18" charset="-128"/>
                <a:ea typeface="UD デジタル 教科書体 NK-B" panose="02020700000000000000" pitchFamily="18" charset="-128"/>
              </a:rPr>
              <a:t>大音量でテレビを見たり、音楽を聴いたりしない</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長時間、イヤホンを使用しない</a:t>
            </a:r>
            <a:endParaRPr lang="en-US" altLang="ja-JP">
              <a:latin typeface="UD デジタル 教科書体 NK-B" panose="02020700000000000000" pitchFamily="18" charset="-128"/>
              <a:ea typeface="UD デジタル 教科書体 NK-B" panose="02020700000000000000" pitchFamily="18" charset="-128"/>
            </a:endParaRPr>
          </a:p>
          <a:p>
            <a:r>
              <a:rPr lang="ja-JP" altLang="en-US">
                <a:latin typeface="UD デジタル 教科書体 NK-B" panose="02020700000000000000" pitchFamily="18" charset="-128"/>
                <a:ea typeface="UD デジタル 教科書体 NK-B" panose="02020700000000000000" pitchFamily="18" charset="-128"/>
              </a:rPr>
              <a:t>騒音など、大きな音が常時出ている場所を避ける</a:t>
            </a:r>
            <a:endParaRPr lang="en-US" altLang="ja-JP">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162F3E3B-FA09-3D3A-9A30-31740B56C489}"/>
              </a:ext>
            </a:extLst>
          </p:cNvPr>
          <p:cNvSpPr txBox="1"/>
          <p:nvPr/>
        </p:nvSpPr>
        <p:spPr>
          <a:xfrm>
            <a:off x="98612" y="6277430"/>
            <a:ext cx="8946776" cy="430887"/>
          </a:xfrm>
          <a:prstGeom prst="rect">
            <a:avLst/>
          </a:prstGeom>
          <a:noFill/>
        </p:spPr>
        <p:txBody>
          <a:bodyPr wrap="square">
            <a:spAutoFit/>
          </a:bodyPr>
          <a:lstStyle/>
          <a:p>
            <a:r>
              <a:rPr lang="ja-JP" altLang="en-US" sz="1100"/>
              <a:t>参考：　日本耳鼻咽喉科頭頸部外科学会　</a:t>
            </a:r>
            <a:r>
              <a:rPr lang="en-US" altLang="ja-JP" sz="1100"/>
              <a:t>Hear well, Enjoy life</a:t>
            </a:r>
          </a:p>
          <a:p>
            <a:r>
              <a:rPr lang="ja-JP" altLang="en-US" sz="1100"/>
              <a:t>https://www.jibika.or.jp/owned/hwel/hearingloss/</a:t>
            </a:r>
          </a:p>
        </p:txBody>
      </p:sp>
      <p:pic>
        <p:nvPicPr>
          <p:cNvPr id="6146" name="Picture 2" descr="テレビを見ているお婆さんのイラスト | かわいいフリー素材集 いらすとや">
            <a:extLst>
              <a:ext uri="{FF2B5EF4-FFF2-40B4-BE49-F238E27FC236}">
                <a16:creationId xmlns:a16="http://schemas.microsoft.com/office/drawing/2014/main" id="{63A8D9B2-F545-C1D9-18F3-C000F5BF54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5382" y="3814783"/>
            <a:ext cx="2874740" cy="231775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EEC10AD8-5E14-C675-7507-347787405866}"/>
              </a:ext>
            </a:extLst>
          </p:cNvPr>
          <p:cNvSpPr txBox="1"/>
          <p:nvPr/>
        </p:nvSpPr>
        <p:spPr>
          <a:xfrm>
            <a:off x="707881" y="3662740"/>
            <a:ext cx="3260074" cy="338554"/>
          </a:xfrm>
          <a:prstGeom prst="rect">
            <a:avLst/>
          </a:prstGeom>
          <a:noFill/>
        </p:spPr>
        <p:txBody>
          <a:bodyPr wrap="square" rtlCol="0">
            <a:spAutoFit/>
          </a:bodyPr>
          <a:lstStyle/>
          <a:p>
            <a:r>
              <a:rPr kumimoji="1" lang="ja-JP" altLang="en-US" sz="1600">
                <a:latin typeface="UD デジタル 教科書体 NK-B" panose="02020700000000000000" pitchFamily="18" charset="-128"/>
                <a:ea typeface="UD デジタル 教科書体 NK-B" panose="02020700000000000000" pitchFamily="18" charset="-128"/>
              </a:rPr>
              <a:t>テレビは適切な音量で観ましょう</a:t>
            </a:r>
          </a:p>
        </p:txBody>
      </p:sp>
      <p:pic>
        <p:nvPicPr>
          <p:cNvPr id="8" name="図 7" descr="時計, らくがき が含まれている画像&#10;&#10;AI によって生成されたコンテンツは間違っている可能性があります。">
            <a:extLst>
              <a:ext uri="{FF2B5EF4-FFF2-40B4-BE49-F238E27FC236}">
                <a16:creationId xmlns:a16="http://schemas.microsoft.com/office/drawing/2014/main" id="{BAE3FFB0-023F-EB2A-1845-B25D4BCB4755}"/>
              </a:ext>
            </a:extLst>
          </p:cNvPr>
          <p:cNvPicPr>
            <a:picLocks noChangeAspect="1"/>
          </p:cNvPicPr>
          <p:nvPr/>
        </p:nvPicPr>
        <p:blipFill>
          <a:blip r:embed="rId4"/>
          <a:stretch>
            <a:fillRect/>
          </a:stretch>
        </p:blipFill>
        <p:spPr>
          <a:xfrm>
            <a:off x="5014424" y="3886424"/>
            <a:ext cx="2725670" cy="2138137"/>
          </a:xfrm>
          <a:prstGeom prst="rect">
            <a:avLst/>
          </a:prstGeom>
        </p:spPr>
      </p:pic>
      <p:sp>
        <p:nvSpPr>
          <p:cNvPr id="9" name="テキスト ボックス 8">
            <a:extLst>
              <a:ext uri="{FF2B5EF4-FFF2-40B4-BE49-F238E27FC236}">
                <a16:creationId xmlns:a16="http://schemas.microsoft.com/office/drawing/2014/main" id="{F451D2E5-130D-5C18-A0B2-6D124C41576E}"/>
              </a:ext>
            </a:extLst>
          </p:cNvPr>
          <p:cNvSpPr txBox="1"/>
          <p:nvPr/>
        </p:nvSpPr>
        <p:spPr>
          <a:xfrm>
            <a:off x="4615455" y="3662740"/>
            <a:ext cx="3778501" cy="338554"/>
          </a:xfrm>
          <a:prstGeom prst="rect">
            <a:avLst/>
          </a:prstGeom>
          <a:noFill/>
        </p:spPr>
        <p:txBody>
          <a:bodyPr wrap="square" rtlCol="0">
            <a:spAutoFit/>
          </a:bodyPr>
          <a:lstStyle/>
          <a:p>
            <a:r>
              <a:rPr kumimoji="1" lang="ja-JP" altLang="en-US" sz="1600">
                <a:latin typeface="UD デジタル 教科書体 NK-B" panose="02020700000000000000" pitchFamily="18" charset="-128"/>
                <a:ea typeface="UD デジタル 教科書体 NK-B" panose="02020700000000000000" pitchFamily="18" charset="-128"/>
              </a:rPr>
              <a:t>長時間、大音量での使用は避けましょう</a:t>
            </a:r>
          </a:p>
        </p:txBody>
      </p:sp>
    </p:spTree>
    <p:extLst>
      <p:ext uri="{BB962C8B-B14F-4D97-AF65-F5344CB8AC3E}">
        <p14:creationId xmlns:p14="http://schemas.microsoft.com/office/powerpoint/2010/main" val="3858523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78,1,Slide23"/>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EC148411D6EDC4B9FF0FE31F6157EC7" ma:contentTypeVersion="12" ma:contentTypeDescription="新しいドキュメントを作成します。" ma:contentTypeScope="" ma:versionID="233a8aef12e94fbae1e49de67ed485af">
  <xsd:schema xmlns:xsd="http://www.w3.org/2001/XMLSchema" xmlns:xs="http://www.w3.org/2001/XMLSchema" xmlns:p="http://schemas.microsoft.com/office/2006/metadata/properties" xmlns:ns2="ecc59b15-65a9-4bbc-9a3f-ce85568f729e" xmlns:ns3="928279b7-d2d1-47f5-844e-c31c3ec00c00" targetNamespace="http://schemas.microsoft.com/office/2006/metadata/properties" ma:root="true" ma:fieldsID="dca8fe1bdc800e205d0695a42d11ed3c" ns2:_="" ns3:_="">
    <xsd:import namespace="ecc59b15-65a9-4bbc-9a3f-ce85568f729e"/>
    <xsd:import namespace="928279b7-d2d1-47f5-844e-c31c3ec00c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59b15-65a9-4bbc-9a3f-ce85568f7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7bde53e-b0a2-4e98-8550-8a152603f3a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279b7-d2d1-47f5-844e-c31c3ec00c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4368444-9674-4198-ac6f-57dc578abc2c}" ma:internalName="TaxCatchAll" ma:showField="CatchAllData" ma:web="928279b7-d2d1-47f5-844e-c31c3ec00c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c59b15-65a9-4bbc-9a3f-ce85568f729e">
      <Terms xmlns="http://schemas.microsoft.com/office/infopath/2007/PartnerControls"/>
    </lcf76f155ced4ddcb4097134ff3c332f>
    <TaxCatchAll xmlns="928279b7-d2d1-47f5-844e-c31c3ec00c00" xsi:nil="true"/>
  </documentManagement>
</p:properties>
</file>

<file path=customXml/itemProps1.xml><?xml version="1.0" encoding="utf-8"?>
<ds:datastoreItem xmlns:ds="http://schemas.openxmlformats.org/officeDocument/2006/customXml" ds:itemID="{3941A4E6-A07B-4C6F-B072-FC254F9C66F1}">
  <ds:schemaRefs>
    <ds:schemaRef ds:uri="http://schemas.microsoft.com/sharepoint/v3/contenttype/forms"/>
  </ds:schemaRefs>
</ds:datastoreItem>
</file>

<file path=customXml/itemProps2.xml><?xml version="1.0" encoding="utf-8"?>
<ds:datastoreItem xmlns:ds="http://schemas.openxmlformats.org/officeDocument/2006/customXml" ds:itemID="{111016E4-7499-4F55-B190-4D4082829F68}"/>
</file>

<file path=customXml/itemProps3.xml><?xml version="1.0" encoding="utf-8"?>
<ds:datastoreItem xmlns:ds="http://schemas.openxmlformats.org/officeDocument/2006/customXml" ds:itemID="{2A5D263C-9C3D-4670-8798-6867C986C583}">
  <ds:schemaRefs>
    <ds:schemaRef ds:uri="928279b7-d2d1-47f5-844e-c31c3ec00c00"/>
    <ds:schemaRef ds:uri="ecc59b15-65a9-4bbc-9a3f-ce85568f72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2837</Words>
  <Application>Microsoft Office PowerPoint</Application>
  <PresentationFormat>画面に合わせる (4:3)</PresentationFormat>
  <Paragraphs>236</Paragraphs>
  <Slides>19</Slides>
  <Notes>18</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BIZ UDPゴシック</vt:lpstr>
      <vt:lpstr>UD デジタル 教科書体 NK-B</vt:lpstr>
      <vt:lpstr>ヒラギノ角ゴ ProN</vt:lpstr>
      <vt:lpstr>游ゴシック</vt:lpstr>
      <vt:lpstr>Arial</vt:lpstr>
      <vt:lpstr>Calibri</vt:lpstr>
      <vt:lpstr>Calibri Light</vt:lpstr>
      <vt:lpstr>Lucida Sans Unicode</vt:lpstr>
      <vt:lpstr>Wingdings</vt:lpstr>
      <vt:lpstr>Office テーマ</vt:lpstr>
      <vt:lpstr>PowerPoint プレゼンテーション</vt:lpstr>
      <vt:lpstr>聞こえの講話</vt:lpstr>
      <vt:lpstr>講話の内容</vt:lpstr>
      <vt:lpstr>PowerPoint プレゼンテーション</vt:lpstr>
      <vt:lpstr>PowerPoint プレゼンテーション</vt:lpstr>
      <vt:lpstr>PowerPoint プレゼンテーション</vt:lpstr>
      <vt:lpstr>聞こえづらくなると、さまざまな社会生活に支障をきたします。</vt:lpstr>
      <vt:lpstr>PowerPoint プレゼンテーション</vt:lpstr>
      <vt:lpstr>耳にやさしい生活を心がけることで 聞こえづらくなるのを予防しましょう。</vt:lpstr>
      <vt:lpstr>老化を遅らせ、聞こえづらくなるのを 予防するために生活習慣を見直しましょう。</vt:lpstr>
      <vt:lpstr>PowerPoint プレゼンテーション</vt:lpstr>
      <vt:lpstr>聞こえづらい状態　＝　難聴</vt:lpstr>
      <vt:lpstr>PowerPoint プレゼンテーション</vt:lpstr>
      <vt:lpstr>補聴器を使うときの注意点</vt:lpstr>
      <vt:lpstr>補聴器を使うとこんな良いことが</vt:lpstr>
      <vt:lpstr>ききとりにくい・伝わりにくい時の 🌸　ひとくふう　🌸</vt:lpstr>
      <vt:lpstr>PowerPoint プレゼンテーション</vt:lpstr>
      <vt:lpstr>聞こえづらいと感じたら、 早めの耳鼻咽喉科受診を</vt:lpstr>
      <vt:lpstr>ご清聴ありがとうございました。 皆さまのご健勝をお祈りいたします。</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きこえの講話</dc:title>
  <dc:creator>Yuko Utsumi</dc:creator>
  <cp:lastModifiedBy>Yuko Utsumi (JP)</cp:lastModifiedBy>
  <cp:revision>1</cp:revision>
  <dcterms:created xsi:type="dcterms:W3CDTF">2023-09-21T02:21:06Z</dcterms:created>
  <dcterms:modified xsi:type="dcterms:W3CDTF">2025-03-31T01:39:51Z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0x0101006EC148411D6EDC4B9FF0FE31F6157EC7</vt:lpwstr>
  </property>
  <property fmtid="{D5CDD505-2E9C-101B-9397-08002B2CF9AE}" pid="3" name="MediaServiceImageTags">
    <vt:lpwstr/>
  </property>
</Properties>
</file>